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27"/>
  </p:notesMasterIdLst>
  <p:sldIdLst>
    <p:sldId id="256" r:id="rId2"/>
    <p:sldId id="257" r:id="rId3"/>
    <p:sldId id="259" r:id="rId4"/>
    <p:sldId id="258" r:id="rId5"/>
    <p:sldId id="260" r:id="rId6"/>
    <p:sldId id="261" r:id="rId7"/>
    <p:sldId id="279" r:id="rId8"/>
    <p:sldId id="280" r:id="rId9"/>
    <p:sldId id="278" r:id="rId10"/>
    <p:sldId id="281" r:id="rId11"/>
    <p:sldId id="263" r:id="rId12"/>
    <p:sldId id="264" r:id="rId13"/>
    <p:sldId id="265" r:id="rId14"/>
    <p:sldId id="266" r:id="rId15"/>
    <p:sldId id="267" r:id="rId16"/>
    <p:sldId id="268" r:id="rId17"/>
    <p:sldId id="277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792719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31" autoAdjust="0"/>
    <p:restoredTop sz="94660"/>
  </p:normalViewPr>
  <p:slideViewPr>
    <p:cSldViewPr>
      <p:cViewPr>
        <p:scale>
          <a:sx n="50" d="100"/>
          <a:sy n="50" d="100"/>
        </p:scale>
        <p:origin x="-2376" y="-8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E52C35-CD98-48DF-B52E-531184410A22}" type="doc">
      <dgm:prSet loTypeId="urn:microsoft.com/office/officeart/2008/layout/HorizontalMultiLevelHierarchy" loCatId="hierarchy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109CCB9E-08D8-4887-B41B-AC9F41DEEED7}">
      <dgm:prSet phldrT="[Текст]" custT="1"/>
      <dgm:spPr/>
      <dgm:t>
        <a:bodyPr/>
        <a:lstStyle/>
        <a:p>
          <a:r>
            <a:rPr lang="ru-RU" sz="2000" b="1" dirty="0" smtClean="0"/>
            <a:t>Дача взятки</a:t>
          </a:r>
          <a:endParaRPr lang="ru-RU" sz="2000" b="1" dirty="0"/>
        </a:p>
      </dgm:t>
    </dgm:pt>
    <dgm:pt modelId="{B53F2925-9F7D-423A-89B7-7E605B1C8EAE}" type="parTrans" cxnId="{46A44170-CAD3-4E10-93A7-2561D00C0538}">
      <dgm:prSet/>
      <dgm:spPr/>
      <dgm:t>
        <a:bodyPr/>
        <a:lstStyle/>
        <a:p>
          <a:endParaRPr lang="ru-RU"/>
        </a:p>
      </dgm:t>
    </dgm:pt>
    <dgm:pt modelId="{95B34376-4839-436D-8627-71F89616C375}" type="sibTrans" cxnId="{46A44170-CAD3-4E10-93A7-2561D00C0538}">
      <dgm:prSet/>
      <dgm:spPr/>
      <dgm:t>
        <a:bodyPr/>
        <a:lstStyle/>
        <a:p>
          <a:endParaRPr lang="ru-RU"/>
        </a:p>
      </dgm:t>
    </dgm:pt>
    <dgm:pt modelId="{A953948E-6ACE-4BF0-A863-96FE2AFA97F1}">
      <dgm:prSet phldrT="[Текст]" custT="1"/>
      <dgm:spPr/>
      <dgm:t>
        <a:bodyPr/>
        <a:lstStyle/>
        <a:p>
          <a:r>
            <a:rPr lang="ru-RU" sz="2000" b="1" dirty="0" smtClean="0"/>
            <a:t>Получение взятки</a:t>
          </a:r>
          <a:endParaRPr lang="ru-RU" sz="2000" b="1" dirty="0"/>
        </a:p>
      </dgm:t>
    </dgm:pt>
    <dgm:pt modelId="{B4FAE7F6-7C81-4C22-9422-7F180C32E579}" type="parTrans" cxnId="{B3C048D4-D62B-44A6-8151-F751DFDB49B5}">
      <dgm:prSet/>
      <dgm:spPr/>
      <dgm:t>
        <a:bodyPr/>
        <a:lstStyle/>
        <a:p>
          <a:endParaRPr lang="ru-RU"/>
        </a:p>
      </dgm:t>
    </dgm:pt>
    <dgm:pt modelId="{1448B697-43E1-428B-A7F1-4ED60AF26AEC}" type="sibTrans" cxnId="{B3C048D4-D62B-44A6-8151-F751DFDB49B5}">
      <dgm:prSet/>
      <dgm:spPr/>
      <dgm:t>
        <a:bodyPr/>
        <a:lstStyle/>
        <a:p>
          <a:endParaRPr lang="ru-RU"/>
        </a:p>
      </dgm:t>
    </dgm:pt>
    <dgm:pt modelId="{521AB427-2819-462B-8210-0C43DEF407E8}">
      <dgm:prSet phldrT="[Текст]" custT="1"/>
      <dgm:spPr/>
      <dgm:t>
        <a:bodyPr/>
        <a:lstStyle/>
        <a:p>
          <a:r>
            <a:rPr lang="ru-RU" sz="2000" b="1" dirty="0" smtClean="0"/>
            <a:t>Злоупотребление служебным положением</a:t>
          </a:r>
          <a:endParaRPr lang="ru-RU" sz="2000" b="1" dirty="0"/>
        </a:p>
      </dgm:t>
    </dgm:pt>
    <dgm:pt modelId="{2CD90DBA-3ABC-4BBA-86F3-BFFE7729D497}" type="parTrans" cxnId="{0E1DB039-29C5-454A-ABF7-56EE6878857D}">
      <dgm:prSet/>
      <dgm:spPr/>
      <dgm:t>
        <a:bodyPr/>
        <a:lstStyle/>
        <a:p>
          <a:endParaRPr lang="ru-RU"/>
        </a:p>
      </dgm:t>
    </dgm:pt>
    <dgm:pt modelId="{F9573A52-9EB2-4D7C-875B-54E064C750B9}" type="sibTrans" cxnId="{0E1DB039-29C5-454A-ABF7-56EE6878857D}">
      <dgm:prSet/>
      <dgm:spPr/>
      <dgm:t>
        <a:bodyPr/>
        <a:lstStyle/>
        <a:p>
          <a:endParaRPr lang="ru-RU"/>
        </a:p>
      </dgm:t>
    </dgm:pt>
    <dgm:pt modelId="{5C8B2D4D-7337-4F64-821D-1F415E7EB7D1}">
      <dgm:prSet custT="1"/>
      <dgm:spPr/>
      <dgm:t>
        <a:bodyPr/>
        <a:lstStyle/>
        <a:p>
          <a:r>
            <a:rPr lang="ru-RU" sz="2000" b="1" dirty="0" smtClean="0"/>
            <a:t>Злоупотребление полномочиями</a:t>
          </a:r>
          <a:endParaRPr lang="ru-RU" sz="2000" b="1" dirty="0"/>
        </a:p>
      </dgm:t>
    </dgm:pt>
    <dgm:pt modelId="{6414AD09-9CD4-4363-99B5-8DF8241937CF}" type="parTrans" cxnId="{071D527A-1735-4F9C-843C-47EF13DC34A9}">
      <dgm:prSet/>
      <dgm:spPr/>
      <dgm:t>
        <a:bodyPr/>
        <a:lstStyle/>
        <a:p>
          <a:endParaRPr lang="ru-RU"/>
        </a:p>
      </dgm:t>
    </dgm:pt>
    <dgm:pt modelId="{D83CE4FE-0ACB-434E-B7AA-340EF5B8969D}" type="sibTrans" cxnId="{071D527A-1735-4F9C-843C-47EF13DC34A9}">
      <dgm:prSet/>
      <dgm:spPr/>
      <dgm:t>
        <a:bodyPr/>
        <a:lstStyle/>
        <a:p>
          <a:endParaRPr lang="ru-RU"/>
        </a:p>
      </dgm:t>
    </dgm:pt>
    <dgm:pt modelId="{E61177BD-88F2-4498-A527-A6FF9754FDAF}">
      <dgm:prSet custT="1"/>
      <dgm:spPr/>
      <dgm:t>
        <a:bodyPr/>
        <a:lstStyle/>
        <a:p>
          <a:r>
            <a:rPr lang="ru-RU" sz="2000" b="1" dirty="0" smtClean="0"/>
            <a:t>Коммерческий подкуп</a:t>
          </a:r>
          <a:endParaRPr lang="ru-RU" sz="2000" b="1" dirty="0"/>
        </a:p>
      </dgm:t>
    </dgm:pt>
    <dgm:pt modelId="{DF9D1358-E81F-4D22-A038-A7666FC25A79}" type="parTrans" cxnId="{50E9E4AF-FE3A-4FC9-B3A8-356CC8FD7330}">
      <dgm:prSet/>
      <dgm:spPr/>
      <dgm:t>
        <a:bodyPr/>
        <a:lstStyle/>
        <a:p>
          <a:endParaRPr lang="ru-RU"/>
        </a:p>
      </dgm:t>
    </dgm:pt>
    <dgm:pt modelId="{B923F31A-F268-470F-84EA-F5D10F86A678}" type="sibTrans" cxnId="{50E9E4AF-FE3A-4FC9-B3A8-356CC8FD7330}">
      <dgm:prSet/>
      <dgm:spPr/>
      <dgm:t>
        <a:bodyPr/>
        <a:lstStyle/>
        <a:p>
          <a:endParaRPr lang="ru-RU"/>
        </a:p>
      </dgm:t>
    </dgm:pt>
    <dgm:pt modelId="{F3423FD7-F35C-494E-92C9-B0B01111D267}">
      <dgm:prSet custT="1"/>
      <dgm:spPr/>
      <dgm:t>
        <a:bodyPr/>
        <a:lstStyle/>
        <a:p>
          <a:r>
            <a:rPr lang="ru-RU" sz="2000" b="1" dirty="0" smtClean="0"/>
            <a:t>Иное незаконное использование должностного положения</a:t>
          </a:r>
          <a:endParaRPr lang="ru-RU" sz="2000" b="1" dirty="0"/>
        </a:p>
      </dgm:t>
    </dgm:pt>
    <dgm:pt modelId="{2386A830-F8F5-4EAA-8EFE-E7326B95E97F}" type="parTrans" cxnId="{A9CE605E-6AD3-437F-ACE0-7FECDB72DE53}">
      <dgm:prSet/>
      <dgm:spPr/>
      <dgm:t>
        <a:bodyPr/>
        <a:lstStyle/>
        <a:p>
          <a:endParaRPr lang="ru-RU"/>
        </a:p>
      </dgm:t>
    </dgm:pt>
    <dgm:pt modelId="{A2F3E4B6-138C-4D35-A6E7-6AB1E51597E5}" type="sibTrans" cxnId="{A9CE605E-6AD3-437F-ACE0-7FECDB72DE53}">
      <dgm:prSet/>
      <dgm:spPr/>
      <dgm:t>
        <a:bodyPr/>
        <a:lstStyle/>
        <a:p>
          <a:endParaRPr lang="ru-RU"/>
        </a:p>
      </dgm:t>
    </dgm:pt>
    <dgm:pt modelId="{401FAEEC-9308-4E45-AA01-973B9F862471}">
      <dgm:prSet phldrT="[Текст]" custT="1"/>
      <dgm:spPr/>
      <dgm:t>
        <a:bodyPr vert="vert"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</a:t>
          </a:r>
        </a:p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</a:t>
          </a:r>
        </a:p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</a:t>
          </a:r>
        </a:p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</a:t>
          </a:r>
        </a:p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</a:t>
          </a:r>
        </a:p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</a:t>
          </a:r>
        </a:p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</a:t>
          </a:r>
        </a:p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</a:t>
          </a:r>
        </a:p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Я</a:t>
          </a:r>
        </a:p>
        <a:p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F02DF59-FB83-4C45-952E-F5733D79A92A}" type="sibTrans" cxnId="{C53AB33F-EBB3-4D92-A628-4EDEAAB9BB37}">
      <dgm:prSet/>
      <dgm:spPr/>
      <dgm:t>
        <a:bodyPr/>
        <a:lstStyle/>
        <a:p>
          <a:endParaRPr lang="ru-RU"/>
        </a:p>
      </dgm:t>
    </dgm:pt>
    <dgm:pt modelId="{57EEB506-0D53-42FD-A63F-5FBB92092FA0}" type="parTrans" cxnId="{C53AB33F-EBB3-4D92-A628-4EDEAAB9BB37}">
      <dgm:prSet/>
      <dgm:spPr/>
      <dgm:t>
        <a:bodyPr/>
        <a:lstStyle/>
        <a:p>
          <a:endParaRPr lang="ru-RU"/>
        </a:p>
      </dgm:t>
    </dgm:pt>
    <dgm:pt modelId="{90E6EFD3-95B2-4D64-8A4A-39CC02F96139}" type="pres">
      <dgm:prSet presAssocID="{38E52C35-CD98-48DF-B52E-531184410A2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2B9D56-A484-4DA8-BBEF-4D639A5A2D9C}" type="pres">
      <dgm:prSet presAssocID="{401FAEEC-9308-4E45-AA01-973B9F862471}" presName="root1" presStyleCnt="0"/>
      <dgm:spPr/>
    </dgm:pt>
    <dgm:pt modelId="{2E4F03EE-A100-40E8-B427-C1DD16B3A58F}" type="pres">
      <dgm:prSet presAssocID="{401FAEEC-9308-4E45-AA01-973B9F862471}" presName="LevelOneTextNode" presStyleLbl="node0" presStyleIdx="0" presStyleCnt="1" custScaleY="2036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35B73C-DC50-430E-BB50-98355DE70D64}" type="pres">
      <dgm:prSet presAssocID="{401FAEEC-9308-4E45-AA01-973B9F862471}" presName="level2hierChild" presStyleCnt="0"/>
      <dgm:spPr/>
    </dgm:pt>
    <dgm:pt modelId="{D14FB86D-5955-48FD-A642-367A338CA49E}" type="pres">
      <dgm:prSet presAssocID="{B53F2925-9F7D-423A-89B7-7E605B1C8EAE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A4BA1016-C7C7-4C54-91CD-CAF02DFB4043}" type="pres">
      <dgm:prSet presAssocID="{B53F2925-9F7D-423A-89B7-7E605B1C8EAE}" presName="connTx" presStyleLbl="parChTrans1D2" presStyleIdx="0" presStyleCnt="6"/>
      <dgm:spPr/>
      <dgm:t>
        <a:bodyPr/>
        <a:lstStyle/>
        <a:p>
          <a:endParaRPr lang="ru-RU"/>
        </a:p>
      </dgm:t>
    </dgm:pt>
    <dgm:pt modelId="{AEE14841-45F3-44F7-B807-FD7F23DA16B3}" type="pres">
      <dgm:prSet presAssocID="{109CCB9E-08D8-4887-B41B-AC9F41DEEED7}" presName="root2" presStyleCnt="0"/>
      <dgm:spPr/>
    </dgm:pt>
    <dgm:pt modelId="{231B3541-3D1C-4121-A0A8-B3ADB60B6FF9}" type="pres">
      <dgm:prSet presAssocID="{109CCB9E-08D8-4887-B41B-AC9F41DEEED7}" presName="LevelTwoTextNode" presStyleLbl="node2" presStyleIdx="0" presStyleCnt="6" custScaleX="2586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BF2C70-8F9B-4ABF-99A1-2E38D4895254}" type="pres">
      <dgm:prSet presAssocID="{109CCB9E-08D8-4887-B41B-AC9F41DEEED7}" presName="level3hierChild" presStyleCnt="0"/>
      <dgm:spPr/>
    </dgm:pt>
    <dgm:pt modelId="{7BDF143C-2284-454F-BB12-A4A3192D1F84}" type="pres">
      <dgm:prSet presAssocID="{B4FAE7F6-7C81-4C22-9422-7F180C32E579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9E68DD6E-F7BD-456E-99E7-AB3911EA117E}" type="pres">
      <dgm:prSet presAssocID="{B4FAE7F6-7C81-4C22-9422-7F180C32E579}" presName="connTx" presStyleLbl="parChTrans1D2" presStyleIdx="1" presStyleCnt="6"/>
      <dgm:spPr/>
      <dgm:t>
        <a:bodyPr/>
        <a:lstStyle/>
        <a:p>
          <a:endParaRPr lang="ru-RU"/>
        </a:p>
      </dgm:t>
    </dgm:pt>
    <dgm:pt modelId="{AED573E4-FA20-486B-B1BA-4913F0EFFA4E}" type="pres">
      <dgm:prSet presAssocID="{A953948E-6ACE-4BF0-A863-96FE2AFA97F1}" presName="root2" presStyleCnt="0"/>
      <dgm:spPr/>
    </dgm:pt>
    <dgm:pt modelId="{B8AE8662-F9AC-4B68-9CEC-B127199E4A34}" type="pres">
      <dgm:prSet presAssocID="{A953948E-6ACE-4BF0-A863-96FE2AFA97F1}" presName="LevelTwoTextNode" presStyleLbl="node2" presStyleIdx="1" presStyleCnt="6" custScaleX="2571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FAD921-ADD0-4381-9BF0-7DA0AC29BF37}" type="pres">
      <dgm:prSet presAssocID="{A953948E-6ACE-4BF0-A863-96FE2AFA97F1}" presName="level3hierChild" presStyleCnt="0"/>
      <dgm:spPr/>
    </dgm:pt>
    <dgm:pt modelId="{517455DF-A799-47FC-9E75-439BCBC8B84B}" type="pres">
      <dgm:prSet presAssocID="{2CD90DBA-3ABC-4BBA-86F3-BFFE7729D497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8DA965C2-227F-4013-A57C-E8C3A6245E73}" type="pres">
      <dgm:prSet presAssocID="{2CD90DBA-3ABC-4BBA-86F3-BFFE7729D497}" presName="connTx" presStyleLbl="parChTrans1D2" presStyleIdx="2" presStyleCnt="6"/>
      <dgm:spPr/>
      <dgm:t>
        <a:bodyPr/>
        <a:lstStyle/>
        <a:p>
          <a:endParaRPr lang="ru-RU"/>
        </a:p>
      </dgm:t>
    </dgm:pt>
    <dgm:pt modelId="{0C134BC9-9AB0-42AB-9489-7D45CEBA38C3}" type="pres">
      <dgm:prSet presAssocID="{521AB427-2819-462B-8210-0C43DEF407E8}" presName="root2" presStyleCnt="0"/>
      <dgm:spPr/>
    </dgm:pt>
    <dgm:pt modelId="{5CA59E7E-5007-4EEE-93DE-B5A8F441110B}" type="pres">
      <dgm:prSet presAssocID="{521AB427-2819-462B-8210-0C43DEF407E8}" presName="LevelTwoTextNode" presStyleLbl="node2" presStyleIdx="2" presStyleCnt="6" custScaleX="257109" custScaleY="1409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F8962A-6610-4576-AE94-4BF6F00D302D}" type="pres">
      <dgm:prSet presAssocID="{521AB427-2819-462B-8210-0C43DEF407E8}" presName="level3hierChild" presStyleCnt="0"/>
      <dgm:spPr/>
    </dgm:pt>
    <dgm:pt modelId="{4B705D0E-E930-41B4-9501-37E16B1ECD08}" type="pres">
      <dgm:prSet presAssocID="{6414AD09-9CD4-4363-99B5-8DF8241937CF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69EA20C2-A96B-4F46-A6F1-28B4AA6EC51D}" type="pres">
      <dgm:prSet presAssocID="{6414AD09-9CD4-4363-99B5-8DF8241937CF}" presName="connTx" presStyleLbl="parChTrans1D2" presStyleIdx="3" presStyleCnt="6"/>
      <dgm:spPr/>
      <dgm:t>
        <a:bodyPr/>
        <a:lstStyle/>
        <a:p>
          <a:endParaRPr lang="ru-RU"/>
        </a:p>
      </dgm:t>
    </dgm:pt>
    <dgm:pt modelId="{354DA442-22CA-40ED-A917-14DA1A08ACAF}" type="pres">
      <dgm:prSet presAssocID="{5C8B2D4D-7337-4F64-821D-1F415E7EB7D1}" presName="root2" presStyleCnt="0"/>
      <dgm:spPr/>
    </dgm:pt>
    <dgm:pt modelId="{9074D8B6-88D8-4086-BCEC-A523EE5D3E3B}" type="pres">
      <dgm:prSet presAssocID="{5C8B2D4D-7337-4F64-821D-1F415E7EB7D1}" presName="LevelTwoTextNode" presStyleLbl="node2" presStyleIdx="3" presStyleCnt="6" custScaleX="258612" custScaleY="1244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F4B252-2F41-4CA0-BC12-086023AF3861}" type="pres">
      <dgm:prSet presAssocID="{5C8B2D4D-7337-4F64-821D-1F415E7EB7D1}" presName="level3hierChild" presStyleCnt="0"/>
      <dgm:spPr/>
    </dgm:pt>
    <dgm:pt modelId="{6EF6C114-3258-4489-908B-B4AC4A5E7C66}" type="pres">
      <dgm:prSet presAssocID="{DF9D1358-E81F-4D22-A038-A7666FC25A79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A0E1E6A3-6FAB-414D-BBD4-8F8E43F0A4F5}" type="pres">
      <dgm:prSet presAssocID="{DF9D1358-E81F-4D22-A038-A7666FC25A79}" presName="connTx" presStyleLbl="parChTrans1D2" presStyleIdx="4" presStyleCnt="6"/>
      <dgm:spPr/>
      <dgm:t>
        <a:bodyPr/>
        <a:lstStyle/>
        <a:p>
          <a:endParaRPr lang="ru-RU"/>
        </a:p>
      </dgm:t>
    </dgm:pt>
    <dgm:pt modelId="{3AAAC797-B81D-4A23-84D4-B8BA44CE68D6}" type="pres">
      <dgm:prSet presAssocID="{E61177BD-88F2-4498-A527-A6FF9754FDAF}" presName="root2" presStyleCnt="0"/>
      <dgm:spPr/>
    </dgm:pt>
    <dgm:pt modelId="{BC7D1E66-8C60-420A-9DC6-CC341E5D821F}" type="pres">
      <dgm:prSet presAssocID="{E61177BD-88F2-4498-A527-A6FF9754FDAF}" presName="LevelTwoTextNode" presStyleLbl="node2" presStyleIdx="4" presStyleCnt="6" custScaleX="2572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34C335-D686-43D0-AC50-0F2C806C63C5}" type="pres">
      <dgm:prSet presAssocID="{E61177BD-88F2-4498-A527-A6FF9754FDAF}" presName="level3hierChild" presStyleCnt="0"/>
      <dgm:spPr/>
    </dgm:pt>
    <dgm:pt modelId="{3B61E9E2-15AD-492B-8920-C774BA548B8E}" type="pres">
      <dgm:prSet presAssocID="{2386A830-F8F5-4EAA-8EFE-E7326B95E97F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B2998581-FB68-46E8-848C-D787A5B4052E}" type="pres">
      <dgm:prSet presAssocID="{2386A830-F8F5-4EAA-8EFE-E7326B95E97F}" presName="connTx" presStyleLbl="parChTrans1D2" presStyleIdx="5" presStyleCnt="6"/>
      <dgm:spPr/>
      <dgm:t>
        <a:bodyPr/>
        <a:lstStyle/>
        <a:p>
          <a:endParaRPr lang="ru-RU"/>
        </a:p>
      </dgm:t>
    </dgm:pt>
    <dgm:pt modelId="{F76914F5-EB67-41A1-B9FB-8C8E9419B247}" type="pres">
      <dgm:prSet presAssocID="{F3423FD7-F35C-494E-92C9-B0B01111D267}" presName="root2" presStyleCnt="0"/>
      <dgm:spPr/>
    </dgm:pt>
    <dgm:pt modelId="{71D2519E-AB6C-4750-832D-5630080BB162}" type="pres">
      <dgm:prSet presAssocID="{F3423FD7-F35C-494E-92C9-B0B01111D267}" presName="LevelTwoTextNode" presStyleLbl="node2" presStyleIdx="5" presStyleCnt="6" custScaleX="257169" custScaleY="1656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1B953C-958E-4BC7-ABE4-82F920D463BC}" type="pres">
      <dgm:prSet presAssocID="{F3423FD7-F35C-494E-92C9-B0B01111D267}" presName="level3hierChild" presStyleCnt="0"/>
      <dgm:spPr/>
    </dgm:pt>
  </dgm:ptLst>
  <dgm:cxnLst>
    <dgm:cxn modelId="{EB75E0A9-3852-4735-AF53-D6368D3E1E99}" type="presOf" srcId="{DF9D1358-E81F-4D22-A038-A7666FC25A79}" destId="{6EF6C114-3258-4489-908B-B4AC4A5E7C66}" srcOrd="0" destOrd="0" presId="urn:microsoft.com/office/officeart/2008/layout/HorizontalMultiLevelHierarchy"/>
    <dgm:cxn modelId="{C9064AC2-0415-4A32-8F22-8C51AAEF2C44}" type="presOf" srcId="{2CD90DBA-3ABC-4BBA-86F3-BFFE7729D497}" destId="{517455DF-A799-47FC-9E75-439BCBC8B84B}" srcOrd="0" destOrd="0" presId="urn:microsoft.com/office/officeart/2008/layout/HorizontalMultiLevelHierarchy"/>
    <dgm:cxn modelId="{3B0A410F-3867-459D-AEAC-769835AD75BB}" type="presOf" srcId="{2CD90DBA-3ABC-4BBA-86F3-BFFE7729D497}" destId="{8DA965C2-227F-4013-A57C-E8C3A6245E73}" srcOrd="1" destOrd="0" presId="urn:microsoft.com/office/officeart/2008/layout/HorizontalMultiLevelHierarchy"/>
    <dgm:cxn modelId="{46A44170-CAD3-4E10-93A7-2561D00C0538}" srcId="{401FAEEC-9308-4E45-AA01-973B9F862471}" destId="{109CCB9E-08D8-4887-B41B-AC9F41DEEED7}" srcOrd="0" destOrd="0" parTransId="{B53F2925-9F7D-423A-89B7-7E605B1C8EAE}" sibTransId="{95B34376-4839-436D-8627-71F89616C375}"/>
    <dgm:cxn modelId="{0D7A31F5-A048-4D05-8833-D465BEEAAE4E}" type="presOf" srcId="{401FAEEC-9308-4E45-AA01-973B9F862471}" destId="{2E4F03EE-A100-40E8-B427-C1DD16B3A58F}" srcOrd="0" destOrd="0" presId="urn:microsoft.com/office/officeart/2008/layout/HorizontalMultiLevelHierarchy"/>
    <dgm:cxn modelId="{8FCA498F-DC36-49F1-9CA6-44FD54E6BA2F}" type="presOf" srcId="{A953948E-6ACE-4BF0-A863-96FE2AFA97F1}" destId="{B8AE8662-F9AC-4B68-9CEC-B127199E4A34}" srcOrd="0" destOrd="0" presId="urn:microsoft.com/office/officeart/2008/layout/HorizontalMultiLevelHierarchy"/>
    <dgm:cxn modelId="{0E1DB039-29C5-454A-ABF7-56EE6878857D}" srcId="{401FAEEC-9308-4E45-AA01-973B9F862471}" destId="{521AB427-2819-462B-8210-0C43DEF407E8}" srcOrd="2" destOrd="0" parTransId="{2CD90DBA-3ABC-4BBA-86F3-BFFE7729D497}" sibTransId="{F9573A52-9EB2-4D7C-875B-54E064C750B9}"/>
    <dgm:cxn modelId="{68D2840D-D541-4DD3-AF8E-0B010D21A75E}" type="presOf" srcId="{2386A830-F8F5-4EAA-8EFE-E7326B95E97F}" destId="{B2998581-FB68-46E8-848C-D787A5B4052E}" srcOrd="1" destOrd="0" presId="urn:microsoft.com/office/officeart/2008/layout/HorizontalMultiLevelHierarchy"/>
    <dgm:cxn modelId="{E52A822B-FAF1-4D83-89A7-E8C0E1CCDC1D}" type="presOf" srcId="{B53F2925-9F7D-423A-89B7-7E605B1C8EAE}" destId="{A4BA1016-C7C7-4C54-91CD-CAF02DFB4043}" srcOrd="1" destOrd="0" presId="urn:microsoft.com/office/officeart/2008/layout/HorizontalMultiLevelHierarchy"/>
    <dgm:cxn modelId="{D98C0B16-AB55-44AD-9E9C-54C80441DB9B}" type="presOf" srcId="{E61177BD-88F2-4498-A527-A6FF9754FDAF}" destId="{BC7D1E66-8C60-420A-9DC6-CC341E5D821F}" srcOrd="0" destOrd="0" presId="urn:microsoft.com/office/officeart/2008/layout/HorizontalMultiLevelHierarchy"/>
    <dgm:cxn modelId="{5378148E-D2AA-40EB-B3C9-333149E256B2}" type="presOf" srcId="{B53F2925-9F7D-423A-89B7-7E605B1C8EAE}" destId="{D14FB86D-5955-48FD-A642-367A338CA49E}" srcOrd="0" destOrd="0" presId="urn:microsoft.com/office/officeart/2008/layout/HorizontalMultiLevelHierarchy"/>
    <dgm:cxn modelId="{70E8850E-27D1-41F9-8DC4-77901174A5A3}" type="presOf" srcId="{6414AD09-9CD4-4363-99B5-8DF8241937CF}" destId="{69EA20C2-A96B-4F46-A6F1-28B4AA6EC51D}" srcOrd="1" destOrd="0" presId="urn:microsoft.com/office/officeart/2008/layout/HorizontalMultiLevelHierarchy"/>
    <dgm:cxn modelId="{877745EF-178B-4BDF-9C9F-563E365A3427}" type="presOf" srcId="{F3423FD7-F35C-494E-92C9-B0B01111D267}" destId="{71D2519E-AB6C-4750-832D-5630080BB162}" srcOrd="0" destOrd="0" presId="urn:microsoft.com/office/officeart/2008/layout/HorizontalMultiLevelHierarchy"/>
    <dgm:cxn modelId="{67E5847B-0F26-484B-9491-8AD470178A0B}" type="presOf" srcId="{5C8B2D4D-7337-4F64-821D-1F415E7EB7D1}" destId="{9074D8B6-88D8-4086-BCEC-A523EE5D3E3B}" srcOrd="0" destOrd="0" presId="urn:microsoft.com/office/officeart/2008/layout/HorizontalMultiLevelHierarchy"/>
    <dgm:cxn modelId="{071D527A-1735-4F9C-843C-47EF13DC34A9}" srcId="{401FAEEC-9308-4E45-AA01-973B9F862471}" destId="{5C8B2D4D-7337-4F64-821D-1F415E7EB7D1}" srcOrd="3" destOrd="0" parTransId="{6414AD09-9CD4-4363-99B5-8DF8241937CF}" sibTransId="{D83CE4FE-0ACB-434E-B7AA-340EF5B8969D}"/>
    <dgm:cxn modelId="{90EC75C8-5CEA-438F-933B-04AA7452BAE5}" type="presOf" srcId="{2386A830-F8F5-4EAA-8EFE-E7326B95E97F}" destId="{3B61E9E2-15AD-492B-8920-C774BA548B8E}" srcOrd="0" destOrd="0" presId="urn:microsoft.com/office/officeart/2008/layout/HorizontalMultiLevelHierarchy"/>
    <dgm:cxn modelId="{50E9E4AF-FE3A-4FC9-B3A8-356CC8FD7330}" srcId="{401FAEEC-9308-4E45-AA01-973B9F862471}" destId="{E61177BD-88F2-4498-A527-A6FF9754FDAF}" srcOrd="4" destOrd="0" parTransId="{DF9D1358-E81F-4D22-A038-A7666FC25A79}" sibTransId="{B923F31A-F268-470F-84EA-F5D10F86A678}"/>
    <dgm:cxn modelId="{B3C048D4-D62B-44A6-8151-F751DFDB49B5}" srcId="{401FAEEC-9308-4E45-AA01-973B9F862471}" destId="{A953948E-6ACE-4BF0-A863-96FE2AFA97F1}" srcOrd="1" destOrd="0" parTransId="{B4FAE7F6-7C81-4C22-9422-7F180C32E579}" sibTransId="{1448B697-43E1-428B-A7F1-4ED60AF26AEC}"/>
    <dgm:cxn modelId="{33EFE79E-8037-4F07-B29B-60FFC38AFEC2}" type="presOf" srcId="{109CCB9E-08D8-4887-B41B-AC9F41DEEED7}" destId="{231B3541-3D1C-4121-A0A8-B3ADB60B6FF9}" srcOrd="0" destOrd="0" presId="urn:microsoft.com/office/officeart/2008/layout/HorizontalMultiLevelHierarchy"/>
    <dgm:cxn modelId="{A9CE605E-6AD3-437F-ACE0-7FECDB72DE53}" srcId="{401FAEEC-9308-4E45-AA01-973B9F862471}" destId="{F3423FD7-F35C-494E-92C9-B0B01111D267}" srcOrd="5" destOrd="0" parTransId="{2386A830-F8F5-4EAA-8EFE-E7326B95E97F}" sibTransId="{A2F3E4B6-138C-4D35-A6E7-6AB1E51597E5}"/>
    <dgm:cxn modelId="{B348ADDB-69D8-4335-A170-65D55D5A7BCD}" type="presOf" srcId="{B4FAE7F6-7C81-4C22-9422-7F180C32E579}" destId="{9E68DD6E-F7BD-456E-99E7-AB3911EA117E}" srcOrd="1" destOrd="0" presId="urn:microsoft.com/office/officeart/2008/layout/HorizontalMultiLevelHierarchy"/>
    <dgm:cxn modelId="{8DA02BB7-38B1-4D16-89BD-072DA3B816F6}" type="presOf" srcId="{B4FAE7F6-7C81-4C22-9422-7F180C32E579}" destId="{7BDF143C-2284-454F-BB12-A4A3192D1F84}" srcOrd="0" destOrd="0" presId="urn:microsoft.com/office/officeart/2008/layout/HorizontalMultiLevelHierarchy"/>
    <dgm:cxn modelId="{ADB46BAE-7265-4745-AFC5-E122D9A5298A}" type="presOf" srcId="{38E52C35-CD98-48DF-B52E-531184410A22}" destId="{90E6EFD3-95B2-4D64-8A4A-39CC02F96139}" srcOrd="0" destOrd="0" presId="urn:microsoft.com/office/officeart/2008/layout/HorizontalMultiLevelHierarchy"/>
    <dgm:cxn modelId="{8CB3510F-3D76-4B75-B6E6-B54771B06130}" type="presOf" srcId="{DF9D1358-E81F-4D22-A038-A7666FC25A79}" destId="{A0E1E6A3-6FAB-414D-BBD4-8F8E43F0A4F5}" srcOrd="1" destOrd="0" presId="urn:microsoft.com/office/officeart/2008/layout/HorizontalMultiLevelHierarchy"/>
    <dgm:cxn modelId="{B9B2CD03-3845-4325-A590-28478BEA88B7}" type="presOf" srcId="{6414AD09-9CD4-4363-99B5-8DF8241937CF}" destId="{4B705D0E-E930-41B4-9501-37E16B1ECD08}" srcOrd="0" destOrd="0" presId="urn:microsoft.com/office/officeart/2008/layout/HorizontalMultiLevelHierarchy"/>
    <dgm:cxn modelId="{AAD66B23-64CC-4A83-BF48-25FC1AE19D72}" type="presOf" srcId="{521AB427-2819-462B-8210-0C43DEF407E8}" destId="{5CA59E7E-5007-4EEE-93DE-B5A8F441110B}" srcOrd="0" destOrd="0" presId="urn:microsoft.com/office/officeart/2008/layout/HorizontalMultiLevelHierarchy"/>
    <dgm:cxn modelId="{C53AB33F-EBB3-4D92-A628-4EDEAAB9BB37}" srcId="{38E52C35-CD98-48DF-B52E-531184410A22}" destId="{401FAEEC-9308-4E45-AA01-973B9F862471}" srcOrd="0" destOrd="0" parTransId="{57EEB506-0D53-42FD-A63F-5FBB92092FA0}" sibTransId="{9F02DF59-FB83-4C45-952E-F5733D79A92A}"/>
    <dgm:cxn modelId="{B49C0008-8486-4738-993C-590749F28449}" type="presParOf" srcId="{90E6EFD3-95B2-4D64-8A4A-39CC02F96139}" destId="{3D2B9D56-A484-4DA8-BBEF-4D639A5A2D9C}" srcOrd="0" destOrd="0" presId="urn:microsoft.com/office/officeart/2008/layout/HorizontalMultiLevelHierarchy"/>
    <dgm:cxn modelId="{A985C480-18B3-47F6-ACFA-683272C6927A}" type="presParOf" srcId="{3D2B9D56-A484-4DA8-BBEF-4D639A5A2D9C}" destId="{2E4F03EE-A100-40E8-B427-C1DD16B3A58F}" srcOrd="0" destOrd="0" presId="urn:microsoft.com/office/officeart/2008/layout/HorizontalMultiLevelHierarchy"/>
    <dgm:cxn modelId="{54E5EB0E-7A59-4E5D-869C-C968C130663A}" type="presParOf" srcId="{3D2B9D56-A484-4DA8-BBEF-4D639A5A2D9C}" destId="{CE35B73C-DC50-430E-BB50-98355DE70D64}" srcOrd="1" destOrd="0" presId="urn:microsoft.com/office/officeart/2008/layout/HorizontalMultiLevelHierarchy"/>
    <dgm:cxn modelId="{587A44E9-6E53-4B55-B99C-420D35A88460}" type="presParOf" srcId="{CE35B73C-DC50-430E-BB50-98355DE70D64}" destId="{D14FB86D-5955-48FD-A642-367A338CA49E}" srcOrd="0" destOrd="0" presId="urn:microsoft.com/office/officeart/2008/layout/HorizontalMultiLevelHierarchy"/>
    <dgm:cxn modelId="{A2E1796F-74D8-433D-92A0-654488277FD5}" type="presParOf" srcId="{D14FB86D-5955-48FD-A642-367A338CA49E}" destId="{A4BA1016-C7C7-4C54-91CD-CAF02DFB4043}" srcOrd="0" destOrd="0" presId="urn:microsoft.com/office/officeart/2008/layout/HorizontalMultiLevelHierarchy"/>
    <dgm:cxn modelId="{3244AF4E-0E74-401E-81EC-9FD59CF96226}" type="presParOf" srcId="{CE35B73C-DC50-430E-BB50-98355DE70D64}" destId="{AEE14841-45F3-44F7-B807-FD7F23DA16B3}" srcOrd="1" destOrd="0" presId="urn:microsoft.com/office/officeart/2008/layout/HorizontalMultiLevelHierarchy"/>
    <dgm:cxn modelId="{CE568B0B-33FC-45F8-A8A2-B8F256E90195}" type="presParOf" srcId="{AEE14841-45F3-44F7-B807-FD7F23DA16B3}" destId="{231B3541-3D1C-4121-A0A8-B3ADB60B6FF9}" srcOrd="0" destOrd="0" presId="urn:microsoft.com/office/officeart/2008/layout/HorizontalMultiLevelHierarchy"/>
    <dgm:cxn modelId="{279923FE-CCC8-4383-AFA1-6B8D77DD1607}" type="presParOf" srcId="{AEE14841-45F3-44F7-B807-FD7F23DA16B3}" destId="{F2BF2C70-8F9B-4ABF-99A1-2E38D4895254}" srcOrd="1" destOrd="0" presId="urn:microsoft.com/office/officeart/2008/layout/HorizontalMultiLevelHierarchy"/>
    <dgm:cxn modelId="{18AC83B6-616C-4A0B-A19C-87D4EB4F7332}" type="presParOf" srcId="{CE35B73C-DC50-430E-BB50-98355DE70D64}" destId="{7BDF143C-2284-454F-BB12-A4A3192D1F84}" srcOrd="2" destOrd="0" presId="urn:microsoft.com/office/officeart/2008/layout/HorizontalMultiLevelHierarchy"/>
    <dgm:cxn modelId="{CD602999-E37D-4E9D-8832-3ADD69D45B11}" type="presParOf" srcId="{7BDF143C-2284-454F-BB12-A4A3192D1F84}" destId="{9E68DD6E-F7BD-456E-99E7-AB3911EA117E}" srcOrd="0" destOrd="0" presId="urn:microsoft.com/office/officeart/2008/layout/HorizontalMultiLevelHierarchy"/>
    <dgm:cxn modelId="{98AFDDD9-4946-4C11-9D25-EE4720FFA2F8}" type="presParOf" srcId="{CE35B73C-DC50-430E-BB50-98355DE70D64}" destId="{AED573E4-FA20-486B-B1BA-4913F0EFFA4E}" srcOrd="3" destOrd="0" presId="urn:microsoft.com/office/officeart/2008/layout/HorizontalMultiLevelHierarchy"/>
    <dgm:cxn modelId="{37AEDC29-0881-45B6-8D60-287152D1CFF0}" type="presParOf" srcId="{AED573E4-FA20-486B-B1BA-4913F0EFFA4E}" destId="{B8AE8662-F9AC-4B68-9CEC-B127199E4A34}" srcOrd="0" destOrd="0" presId="urn:microsoft.com/office/officeart/2008/layout/HorizontalMultiLevelHierarchy"/>
    <dgm:cxn modelId="{D88E9898-E6D3-4E76-BD87-D0EFAF1B1DC3}" type="presParOf" srcId="{AED573E4-FA20-486B-B1BA-4913F0EFFA4E}" destId="{F4FAD921-ADD0-4381-9BF0-7DA0AC29BF37}" srcOrd="1" destOrd="0" presId="urn:microsoft.com/office/officeart/2008/layout/HorizontalMultiLevelHierarchy"/>
    <dgm:cxn modelId="{D4AF400A-9F16-4DDD-925B-197FB6517342}" type="presParOf" srcId="{CE35B73C-DC50-430E-BB50-98355DE70D64}" destId="{517455DF-A799-47FC-9E75-439BCBC8B84B}" srcOrd="4" destOrd="0" presId="urn:microsoft.com/office/officeart/2008/layout/HorizontalMultiLevelHierarchy"/>
    <dgm:cxn modelId="{AC9478C7-B904-4BC7-A80E-5F30C0432821}" type="presParOf" srcId="{517455DF-A799-47FC-9E75-439BCBC8B84B}" destId="{8DA965C2-227F-4013-A57C-E8C3A6245E73}" srcOrd="0" destOrd="0" presId="urn:microsoft.com/office/officeart/2008/layout/HorizontalMultiLevelHierarchy"/>
    <dgm:cxn modelId="{58899C17-CD56-4408-A6F0-48626CA426EB}" type="presParOf" srcId="{CE35B73C-DC50-430E-BB50-98355DE70D64}" destId="{0C134BC9-9AB0-42AB-9489-7D45CEBA38C3}" srcOrd="5" destOrd="0" presId="urn:microsoft.com/office/officeart/2008/layout/HorizontalMultiLevelHierarchy"/>
    <dgm:cxn modelId="{34F452AE-A5C3-42DD-A343-72FDFC3959E8}" type="presParOf" srcId="{0C134BC9-9AB0-42AB-9489-7D45CEBA38C3}" destId="{5CA59E7E-5007-4EEE-93DE-B5A8F441110B}" srcOrd="0" destOrd="0" presId="urn:microsoft.com/office/officeart/2008/layout/HorizontalMultiLevelHierarchy"/>
    <dgm:cxn modelId="{69D30EB8-FD53-46BD-8C85-607314E518C3}" type="presParOf" srcId="{0C134BC9-9AB0-42AB-9489-7D45CEBA38C3}" destId="{3EF8962A-6610-4576-AE94-4BF6F00D302D}" srcOrd="1" destOrd="0" presId="urn:microsoft.com/office/officeart/2008/layout/HorizontalMultiLevelHierarchy"/>
    <dgm:cxn modelId="{1428A4E6-73BA-40C8-A741-AAF20634DBB9}" type="presParOf" srcId="{CE35B73C-DC50-430E-BB50-98355DE70D64}" destId="{4B705D0E-E930-41B4-9501-37E16B1ECD08}" srcOrd="6" destOrd="0" presId="urn:microsoft.com/office/officeart/2008/layout/HorizontalMultiLevelHierarchy"/>
    <dgm:cxn modelId="{32CF6C0E-8DC2-4922-97A9-788171DF65C2}" type="presParOf" srcId="{4B705D0E-E930-41B4-9501-37E16B1ECD08}" destId="{69EA20C2-A96B-4F46-A6F1-28B4AA6EC51D}" srcOrd="0" destOrd="0" presId="urn:microsoft.com/office/officeart/2008/layout/HorizontalMultiLevelHierarchy"/>
    <dgm:cxn modelId="{DE894A96-D349-4D96-9568-8536A36EC523}" type="presParOf" srcId="{CE35B73C-DC50-430E-BB50-98355DE70D64}" destId="{354DA442-22CA-40ED-A917-14DA1A08ACAF}" srcOrd="7" destOrd="0" presId="urn:microsoft.com/office/officeart/2008/layout/HorizontalMultiLevelHierarchy"/>
    <dgm:cxn modelId="{FA4F595E-5DD7-41BC-B548-87ADEABF1F41}" type="presParOf" srcId="{354DA442-22CA-40ED-A917-14DA1A08ACAF}" destId="{9074D8B6-88D8-4086-BCEC-A523EE5D3E3B}" srcOrd="0" destOrd="0" presId="urn:microsoft.com/office/officeart/2008/layout/HorizontalMultiLevelHierarchy"/>
    <dgm:cxn modelId="{83861618-BA5B-4A63-86A7-EA9E5C3A27EE}" type="presParOf" srcId="{354DA442-22CA-40ED-A917-14DA1A08ACAF}" destId="{4EF4B252-2F41-4CA0-BC12-086023AF3861}" srcOrd="1" destOrd="0" presId="urn:microsoft.com/office/officeart/2008/layout/HorizontalMultiLevelHierarchy"/>
    <dgm:cxn modelId="{A1F2886E-5A98-4945-BC79-50371D5055D6}" type="presParOf" srcId="{CE35B73C-DC50-430E-BB50-98355DE70D64}" destId="{6EF6C114-3258-4489-908B-B4AC4A5E7C66}" srcOrd="8" destOrd="0" presId="urn:microsoft.com/office/officeart/2008/layout/HorizontalMultiLevelHierarchy"/>
    <dgm:cxn modelId="{A1443E5E-F1C9-40E1-89CC-EC7461FD0277}" type="presParOf" srcId="{6EF6C114-3258-4489-908B-B4AC4A5E7C66}" destId="{A0E1E6A3-6FAB-414D-BBD4-8F8E43F0A4F5}" srcOrd="0" destOrd="0" presId="urn:microsoft.com/office/officeart/2008/layout/HorizontalMultiLevelHierarchy"/>
    <dgm:cxn modelId="{6C19EE3A-623A-4AD3-97A8-A8065BEB5FDC}" type="presParOf" srcId="{CE35B73C-DC50-430E-BB50-98355DE70D64}" destId="{3AAAC797-B81D-4A23-84D4-B8BA44CE68D6}" srcOrd="9" destOrd="0" presId="urn:microsoft.com/office/officeart/2008/layout/HorizontalMultiLevelHierarchy"/>
    <dgm:cxn modelId="{B8D24543-7CE4-42B0-B255-8763B64696FE}" type="presParOf" srcId="{3AAAC797-B81D-4A23-84D4-B8BA44CE68D6}" destId="{BC7D1E66-8C60-420A-9DC6-CC341E5D821F}" srcOrd="0" destOrd="0" presId="urn:microsoft.com/office/officeart/2008/layout/HorizontalMultiLevelHierarchy"/>
    <dgm:cxn modelId="{DAC5CFDF-140F-4EA5-9EE9-E4E8525DBE27}" type="presParOf" srcId="{3AAAC797-B81D-4A23-84D4-B8BA44CE68D6}" destId="{3E34C335-D686-43D0-AC50-0F2C806C63C5}" srcOrd="1" destOrd="0" presId="urn:microsoft.com/office/officeart/2008/layout/HorizontalMultiLevelHierarchy"/>
    <dgm:cxn modelId="{614E2C79-42FB-4C79-BA1B-73314E62EA94}" type="presParOf" srcId="{CE35B73C-DC50-430E-BB50-98355DE70D64}" destId="{3B61E9E2-15AD-492B-8920-C774BA548B8E}" srcOrd="10" destOrd="0" presId="urn:microsoft.com/office/officeart/2008/layout/HorizontalMultiLevelHierarchy"/>
    <dgm:cxn modelId="{790BF202-8185-4E49-AC23-6DE2EC056517}" type="presParOf" srcId="{3B61E9E2-15AD-492B-8920-C774BA548B8E}" destId="{B2998581-FB68-46E8-848C-D787A5B4052E}" srcOrd="0" destOrd="0" presId="urn:microsoft.com/office/officeart/2008/layout/HorizontalMultiLevelHierarchy"/>
    <dgm:cxn modelId="{10052AD4-78B4-478B-8AA5-B8B12E337F92}" type="presParOf" srcId="{CE35B73C-DC50-430E-BB50-98355DE70D64}" destId="{F76914F5-EB67-41A1-B9FB-8C8E9419B247}" srcOrd="11" destOrd="0" presId="urn:microsoft.com/office/officeart/2008/layout/HorizontalMultiLevelHierarchy"/>
    <dgm:cxn modelId="{C634DB24-0194-4421-B83B-5700EF802DAE}" type="presParOf" srcId="{F76914F5-EB67-41A1-B9FB-8C8E9419B247}" destId="{71D2519E-AB6C-4750-832D-5630080BB162}" srcOrd="0" destOrd="0" presId="urn:microsoft.com/office/officeart/2008/layout/HorizontalMultiLevelHierarchy"/>
    <dgm:cxn modelId="{02A6D9FF-747A-4C4B-BDB7-1FD65E51DB12}" type="presParOf" srcId="{F76914F5-EB67-41A1-B9FB-8C8E9419B247}" destId="{CC1B953C-958E-4BC7-ABE4-82F920D463B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4B7B01-61BB-4C39-98FE-6D362CDE20EE}" type="doc">
      <dgm:prSet loTypeId="urn:microsoft.com/office/officeart/2005/8/layout/list1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29DDF43C-BB03-4E6F-8484-94787E7EDF7F}">
      <dgm:prSet phldrT="[Текст]" custT="1"/>
      <dgm:spPr/>
      <dgm:t>
        <a:bodyPr/>
        <a:lstStyle/>
        <a:p>
          <a:r>
            <a:rPr lang="ru-RU" sz="2000" b="1" dirty="0" smtClean="0"/>
            <a:t>Фундаментальные</a:t>
          </a:r>
          <a:endParaRPr lang="ru-RU" sz="2000" b="1" dirty="0"/>
        </a:p>
      </dgm:t>
    </dgm:pt>
    <dgm:pt modelId="{47954939-F337-4748-AE87-3582DBE6CBCA}" type="parTrans" cxnId="{323FE421-8494-4629-89AA-A04DF2C1F48B}">
      <dgm:prSet/>
      <dgm:spPr/>
      <dgm:t>
        <a:bodyPr/>
        <a:lstStyle/>
        <a:p>
          <a:endParaRPr lang="ru-RU" sz="1600"/>
        </a:p>
      </dgm:t>
    </dgm:pt>
    <dgm:pt modelId="{8ABF7574-0FF7-4AC8-8FA4-BA32334E429B}" type="sibTrans" cxnId="{323FE421-8494-4629-89AA-A04DF2C1F48B}">
      <dgm:prSet/>
      <dgm:spPr/>
      <dgm:t>
        <a:bodyPr/>
        <a:lstStyle/>
        <a:p>
          <a:endParaRPr lang="ru-RU" sz="1600"/>
        </a:p>
      </dgm:t>
    </dgm:pt>
    <dgm:pt modelId="{E369D8FC-1446-49D6-8B5F-B9D9FFC09FF9}">
      <dgm:prSet phldrT="[Текст]" custT="1"/>
      <dgm:spPr/>
      <dgm:t>
        <a:bodyPr/>
        <a:lstStyle/>
        <a:p>
          <a:pPr marL="0" indent="0"/>
          <a:r>
            <a:rPr lang="ru-RU" sz="1800" dirty="0" smtClean="0"/>
            <a:t>несовершенство экономических институтов и экономической политики;</a:t>
          </a:r>
          <a:endParaRPr lang="ru-RU" sz="1800" dirty="0"/>
        </a:p>
      </dgm:t>
    </dgm:pt>
    <dgm:pt modelId="{EB141B8A-8372-488E-AE5B-36A2601C4906}" type="parTrans" cxnId="{2B1DD603-13B8-4471-9C71-73DD00C5FC24}">
      <dgm:prSet/>
      <dgm:spPr/>
      <dgm:t>
        <a:bodyPr/>
        <a:lstStyle/>
        <a:p>
          <a:endParaRPr lang="ru-RU" sz="1600"/>
        </a:p>
      </dgm:t>
    </dgm:pt>
    <dgm:pt modelId="{EB793479-2AB1-4203-9109-86B15E918FFE}" type="sibTrans" cxnId="{2B1DD603-13B8-4471-9C71-73DD00C5FC24}">
      <dgm:prSet/>
      <dgm:spPr/>
      <dgm:t>
        <a:bodyPr/>
        <a:lstStyle/>
        <a:p>
          <a:endParaRPr lang="ru-RU" sz="1600"/>
        </a:p>
      </dgm:t>
    </dgm:pt>
    <dgm:pt modelId="{F66E6604-A1B4-4139-AB88-28FEC931C196}">
      <dgm:prSet phldrT="[Текст]" custT="1"/>
      <dgm:spPr/>
      <dgm:t>
        <a:bodyPr/>
        <a:lstStyle/>
        <a:p>
          <a:r>
            <a:rPr lang="ru-RU" sz="2000" b="1" dirty="0" smtClean="0"/>
            <a:t>Правовые</a:t>
          </a:r>
          <a:endParaRPr lang="ru-RU" sz="2000" b="1" dirty="0"/>
        </a:p>
      </dgm:t>
    </dgm:pt>
    <dgm:pt modelId="{AF64CAA4-0A69-42E5-8EF1-91131F70C617}" type="parTrans" cxnId="{DD7E7866-4DF1-40FF-9013-C39E46F4169C}">
      <dgm:prSet/>
      <dgm:spPr/>
      <dgm:t>
        <a:bodyPr/>
        <a:lstStyle/>
        <a:p>
          <a:endParaRPr lang="ru-RU" sz="1600"/>
        </a:p>
      </dgm:t>
    </dgm:pt>
    <dgm:pt modelId="{307F371E-A65B-4980-BB89-0A5B6AFAC4A7}" type="sibTrans" cxnId="{DD7E7866-4DF1-40FF-9013-C39E46F4169C}">
      <dgm:prSet/>
      <dgm:spPr/>
      <dgm:t>
        <a:bodyPr/>
        <a:lstStyle/>
        <a:p>
          <a:endParaRPr lang="ru-RU" sz="1600"/>
        </a:p>
      </dgm:t>
    </dgm:pt>
    <dgm:pt modelId="{5E1E85F8-7BF8-4C80-95B3-64286868AE76}">
      <dgm:prSet phldrT="[Текст]" custT="1"/>
      <dgm:spPr/>
      <dgm:t>
        <a:bodyPr/>
        <a:lstStyle/>
        <a:p>
          <a:r>
            <a:rPr lang="ru-RU" sz="1800" dirty="0" smtClean="0"/>
            <a:t>отсутствие ясной законодательной базы и слишком частое изменение экономического законодательства; </a:t>
          </a:r>
          <a:endParaRPr lang="ru-RU" sz="1800" dirty="0"/>
        </a:p>
      </dgm:t>
    </dgm:pt>
    <dgm:pt modelId="{9AE1D507-0720-4851-8869-154D8C20F9B9}" type="parTrans" cxnId="{29CA3D66-300F-445F-98E4-F58B41B404F0}">
      <dgm:prSet/>
      <dgm:spPr/>
      <dgm:t>
        <a:bodyPr/>
        <a:lstStyle/>
        <a:p>
          <a:endParaRPr lang="ru-RU" sz="1600"/>
        </a:p>
      </dgm:t>
    </dgm:pt>
    <dgm:pt modelId="{392CF1CB-59ED-4F8F-A6D2-A58296F9B207}" type="sibTrans" cxnId="{29CA3D66-300F-445F-98E4-F58B41B404F0}">
      <dgm:prSet/>
      <dgm:spPr/>
      <dgm:t>
        <a:bodyPr/>
        <a:lstStyle/>
        <a:p>
          <a:endParaRPr lang="ru-RU" sz="1600"/>
        </a:p>
      </dgm:t>
    </dgm:pt>
    <dgm:pt modelId="{374792F8-1AD1-4D40-A418-30F60477C67D}">
      <dgm:prSet phldrT="[Текст]" custT="1"/>
      <dgm:spPr/>
      <dgm:t>
        <a:bodyPr/>
        <a:lstStyle/>
        <a:p>
          <a:r>
            <a:rPr lang="ru-RU" sz="2000" b="1" dirty="0" smtClean="0"/>
            <a:t>Организационно-экономические</a:t>
          </a:r>
          <a:endParaRPr lang="ru-RU" sz="2000" b="1" dirty="0"/>
        </a:p>
      </dgm:t>
    </dgm:pt>
    <dgm:pt modelId="{2C4AA93A-7A1C-4110-A8F3-CB77A4B58912}" type="parTrans" cxnId="{63CF1F24-0C7A-460D-8B4C-E4B43EA8A77A}">
      <dgm:prSet/>
      <dgm:spPr/>
      <dgm:t>
        <a:bodyPr/>
        <a:lstStyle/>
        <a:p>
          <a:endParaRPr lang="ru-RU" sz="1600"/>
        </a:p>
      </dgm:t>
    </dgm:pt>
    <dgm:pt modelId="{8F555F98-1063-42B9-9171-B15D9B08882A}" type="sibTrans" cxnId="{63CF1F24-0C7A-460D-8B4C-E4B43EA8A77A}">
      <dgm:prSet/>
      <dgm:spPr/>
      <dgm:t>
        <a:bodyPr/>
        <a:lstStyle/>
        <a:p>
          <a:endParaRPr lang="ru-RU" sz="1600"/>
        </a:p>
      </dgm:t>
    </dgm:pt>
    <dgm:pt modelId="{78DB7088-F3E3-4EA5-91F1-4CA84CC1F017}">
      <dgm:prSet phldrT="[Текст]" custT="1"/>
      <dgm:spPr/>
      <dgm:t>
        <a:bodyPr/>
        <a:lstStyle/>
        <a:p>
          <a:r>
            <a:rPr lang="ru-RU" sz="1800" dirty="0" smtClean="0"/>
            <a:t>слабость системы контроля над распределением государственными (в особенности – природными) ресурсами; </a:t>
          </a:r>
          <a:endParaRPr lang="ru-RU" sz="1800" dirty="0"/>
        </a:p>
      </dgm:t>
    </dgm:pt>
    <dgm:pt modelId="{B83B7F45-8C96-49D6-BBA6-27ABFF8A50A7}" type="parTrans" cxnId="{B107DE4F-1ED5-421A-8E96-6674B22ED7A0}">
      <dgm:prSet/>
      <dgm:spPr/>
      <dgm:t>
        <a:bodyPr/>
        <a:lstStyle/>
        <a:p>
          <a:endParaRPr lang="ru-RU" sz="1600"/>
        </a:p>
      </dgm:t>
    </dgm:pt>
    <dgm:pt modelId="{19F55441-9551-44A9-AA0C-698478A172DD}" type="sibTrans" cxnId="{B107DE4F-1ED5-421A-8E96-6674B22ED7A0}">
      <dgm:prSet/>
      <dgm:spPr/>
      <dgm:t>
        <a:bodyPr/>
        <a:lstStyle/>
        <a:p>
          <a:endParaRPr lang="ru-RU" sz="1600"/>
        </a:p>
      </dgm:t>
    </dgm:pt>
    <dgm:pt modelId="{E20CE0A1-13FA-4658-8A2E-35B5ECD18C26}">
      <dgm:prSet phldrT="[Текст]" custT="1"/>
      <dgm:spPr/>
      <dgm:t>
        <a:bodyPr/>
        <a:lstStyle/>
        <a:p>
          <a:pPr marL="0" indent="0"/>
          <a:r>
            <a:rPr lang="ru-RU" sz="1800" dirty="0" smtClean="0"/>
            <a:t>монополизация отдельных секторов экономики</a:t>
          </a:r>
          <a:endParaRPr lang="ru-RU" sz="1800" dirty="0"/>
        </a:p>
      </dgm:t>
    </dgm:pt>
    <dgm:pt modelId="{1532CD89-A47C-4ED4-B37C-32450BB2DF4B}" type="parTrans" cxnId="{078C370B-4B87-4623-B7BE-8696428AFDC4}">
      <dgm:prSet/>
      <dgm:spPr/>
      <dgm:t>
        <a:bodyPr/>
        <a:lstStyle/>
        <a:p>
          <a:endParaRPr lang="ru-RU" sz="1600"/>
        </a:p>
      </dgm:t>
    </dgm:pt>
    <dgm:pt modelId="{B7E4E4BF-4067-4138-B760-7AB2B88F2BBD}" type="sibTrans" cxnId="{078C370B-4B87-4623-B7BE-8696428AFDC4}">
      <dgm:prSet/>
      <dgm:spPr/>
      <dgm:t>
        <a:bodyPr/>
        <a:lstStyle/>
        <a:p>
          <a:endParaRPr lang="ru-RU" sz="1600"/>
        </a:p>
      </dgm:t>
    </dgm:pt>
    <dgm:pt modelId="{361290A6-86C8-4A28-A2F1-8F406F2CAEA8}">
      <dgm:prSet phldrT="[Текст]" custT="1"/>
      <dgm:spPr/>
      <dgm:t>
        <a:bodyPr/>
        <a:lstStyle/>
        <a:p>
          <a:pPr marL="0" indent="0"/>
          <a:r>
            <a:rPr lang="ru-RU" sz="1800" dirty="0" smtClean="0"/>
            <a:t>несовершенство системы принятия политических решений;</a:t>
          </a:r>
          <a:endParaRPr lang="ru-RU" sz="1800" dirty="0"/>
        </a:p>
      </dgm:t>
    </dgm:pt>
    <dgm:pt modelId="{D43BC31B-4AF0-4D18-81BD-F03478240AAF}" type="sibTrans" cxnId="{686AC130-9B2C-49C3-95AA-F1F512BBBBCD}">
      <dgm:prSet/>
      <dgm:spPr/>
      <dgm:t>
        <a:bodyPr/>
        <a:lstStyle/>
        <a:p>
          <a:endParaRPr lang="ru-RU" sz="1600"/>
        </a:p>
      </dgm:t>
    </dgm:pt>
    <dgm:pt modelId="{C5A76DA6-DAFC-4B75-9CBD-B46CFFEF4CEF}" type="parTrans" cxnId="{686AC130-9B2C-49C3-95AA-F1F512BBBBCD}">
      <dgm:prSet/>
      <dgm:spPr/>
      <dgm:t>
        <a:bodyPr/>
        <a:lstStyle/>
        <a:p>
          <a:endParaRPr lang="ru-RU" sz="1600"/>
        </a:p>
      </dgm:t>
    </dgm:pt>
    <dgm:pt modelId="{9346B9D4-B27C-40A9-9B52-57DC5FE6FD8C}">
      <dgm:prSet custT="1"/>
      <dgm:spPr/>
      <dgm:t>
        <a:bodyPr/>
        <a:lstStyle/>
        <a:p>
          <a:r>
            <a:rPr lang="ru-RU" sz="1800" dirty="0" smtClean="0"/>
            <a:t>неадекватные меры наказания за коррупционные сделки</a:t>
          </a:r>
          <a:endParaRPr lang="ru-RU" sz="1800" dirty="0"/>
        </a:p>
      </dgm:t>
    </dgm:pt>
    <dgm:pt modelId="{CBF5EE86-40B3-48CF-8B2B-EF7B465DAE60}" type="parTrans" cxnId="{4D5CB51A-0640-4978-AB7D-17F87F509172}">
      <dgm:prSet/>
      <dgm:spPr/>
      <dgm:t>
        <a:bodyPr/>
        <a:lstStyle/>
        <a:p>
          <a:endParaRPr lang="ru-RU"/>
        </a:p>
      </dgm:t>
    </dgm:pt>
    <dgm:pt modelId="{FA795413-4B5D-46C7-83E9-C96011C0C772}" type="sibTrans" cxnId="{4D5CB51A-0640-4978-AB7D-17F87F509172}">
      <dgm:prSet/>
      <dgm:spPr/>
      <dgm:t>
        <a:bodyPr/>
        <a:lstStyle/>
        <a:p>
          <a:endParaRPr lang="ru-RU"/>
        </a:p>
      </dgm:t>
    </dgm:pt>
    <dgm:pt modelId="{20C1110A-755B-47E6-B0DA-818AAC752A34}">
      <dgm:prSet phldrT="[Текст]" custT="1"/>
      <dgm:spPr/>
      <dgm:t>
        <a:bodyPr/>
        <a:lstStyle/>
        <a:p>
          <a:r>
            <a:rPr lang="ru-RU" sz="1800" dirty="0" smtClean="0"/>
            <a:t>несоблюдение норм международного права; </a:t>
          </a:r>
          <a:endParaRPr lang="ru-RU" sz="1800" dirty="0"/>
        </a:p>
      </dgm:t>
    </dgm:pt>
    <dgm:pt modelId="{35E728B4-926C-4C23-B59F-A4BD49907299}" type="parTrans" cxnId="{58865005-6974-4234-B5DD-E71DF22017C4}">
      <dgm:prSet/>
      <dgm:spPr/>
      <dgm:t>
        <a:bodyPr/>
        <a:lstStyle/>
        <a:p>
          <a:endParaRPr lang="ru-RU"/>
        </a:p>
      </dgm:t>
    </dgm:pt>
    <dgm:pt modelId="{74533EDB-A074-4B62-BD72-5FF49461E149}" type="sibTrans" cxnId="{58865005-6974-4234-B5DD-E71DF22017C4}">
      <dgm:prSet/>
      <dgm:spPr/>
      <dgm:t>
        <a:bodyPr/>
        <a:lstStyle/>
        <a:p>
          <a:endParaRPr lang="ru-RU"/>
        </a:p>
      </dgm:t>
    </dgm:pt>
    <dgm:pt modelId="{B06D0987-4F72-4FB0-A0F8-6E29C17889D1}">
      <dgm:prSet custT="1"/>
      <dgm:spPr/>
      <dgm:t>
        <a:bodyPr/>
        <a:lstStyle/>
        <a:p>
          <a:r>
            <a:rPr lang="ru-RU" sz="1800" dirty="0" smtClean="0"/>
            <a:t>громоздкий и неэффективный бюрократический аппарат; </a:t>
          </a:r>
          <a:endParaRPr lang="ru-RU" sz="1800" dirty="0"/>
        </a:p>
      </dgm:t>
    </dgm:pt>
    <dgm:pt modelId="{C6C6BDDE-E15A-47C3-A86E-7D0C3B0073EE}" type="parTrans" cxnId="{3F89B5CD-F0D8-4620-B59A-821A7EA613F7}">
      <dgm:prSet/>
      <dgm:spPr/>
      <dgm:t>
        <a:bodyPr/>
        <a:lstStyle/>
        <a:p>
          <a:endParaRPr lang="ru-RU"/>
        </a:p>
      </dgm:t>
    </dgm:pt>
    <dgm:pt modelId="{1A3F4A92-CF58-43EB-A9A8-566A4E000BA4}" type="sibTrans" cxnId="{3F89B5CD-F0D8-4620-B59A-821A7EA613F7}">
      <dgm:prSet/>
      <dgm:spPr/>
      <dgm:t>
        <a:bodyPr/>
        <a:lstStyle/>
        <a:p>
          <a:endParaRPr lang="ru-RU"/>
        </a:p>
      </dgm:t>
    </dgm:pt>
    <dgm:pt modelId="{1636384E-A8E0-4BD1-8223-1297F3FA9832}">
      <dgm:prSet custT="1"/>
      <dgm:spPr/>
      <dgm:t>
        <a:bodyPr/>
        <a:lstStyle/>
        <a:p>
          <a:r>
            <a:rPr lang="ru-RU" sz="1800" dirty="0" smtClean="0"/>
            <a:t>относительно низкая оплата труда служащих; </a:t>
          </a:r>
          <a:endParaRPr lang="ru-RU" sz="1800" dirty="0"/>
        </a:p>
      </dgm:t>
    </dgm:pt>
    <dgm:pt modelId="{E0694E0D-394E-4637-AB51-D5F46F284ECA}" type="parTrans" cxnId="{16A870E5-0D59-406E-AA3B-0BD1646E03D9}">
      <dgm:prSet/>
      <dgm:spPr/>
      <dgm:t>
        <a:bodyPr/>
        <a:lstStyle/>
        <a:p>
          <a:endParaRPr lang="ru-RU"/>
        </a:p>
      </dgm:t>
    </dgm:pt>
    <dgm:pt modelId="{9CF4E09B-5884-4A50-BA8B-FFBC258AA593}" type="sibTrans" cxnId="{16A870E5-0D59-406E-AA3B-0BD1646E03D9}">
      <dgm:prSet/>
      <dgm:spPr/>
      <dgm:t>
        <a:bodyPr/>
        <a:lstStyle/>
        <a:p>
          <a:endParaRPr lang="ru-RU"/>
        </a:p>
      </dgm:t>
    </dgm:pt>
    <dgm:pt modelId="{5BFCC659-296D-4627-9EFC-D2D3C941E588}">
      <dgm:prSet custT="1"/>
      <dgm:spPr/>
      <dgm:t>
        <a:bodyPr/>
        <a:lstStyle/>
        <a:p>
          <a:r>
            <a:rPr lang="ru-RU" sz="1800" dirty="0" smtClean="0"/>
            <a:t>жесткий торговый протекционизм (тарифные и нетарифные барьеры)</a:t>
          </a:r>
          <a:endParaRPr lang="ru-RU" sz="1800" dirty="0"/>
        </a:p>
      </dgm:t>
    </dgm:pt>
    <dgm:pt modelId="{F2479662-2A77-4DD4-B8B5-13E52262A1C5}" type="parTrans" cxnId="{1FF9E829-45F3-48C7-9F27-9F61ACFF3E3B}">
      <dgm:prSet/>
      <dgm:spPr/>
      <dgm:t>
        <a:bodyPr/>
        <a:lstStyle/>
        <a:p>
          <a:endParaRPr lang="ru-RU"/>
        </a:p>
      </dgm:t>
    </dgm:pt>
    <dgm:pt modelId="{8E198F4E-A633-461C-8C91-C2EED1BB86DB}" type="sibTrans" cxnId="{1FF9E829-45F3-48C7-9F27-9F61ACFF3E3B}">
      <dgm:prSet/>
      <dgm:spPr/>
      <dgm:t>
        <a:bodyPr/>
        <a:lstStyle/>
        <a:p>
          <a:endParaRPr lang="ru-RU"/>
        </a:p>
      </dgm:t>
    </dgm:pt>
    <dgm:pt modelId="{5CC151DA-5D31-425E-BB86-309EC9F889F5}" type="pres">
      <dgm:prSet presAssocID="{764B7B01-61BB-4C39-98FE-6D362CDE20E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CE990D-A3F1-4F75-A5B1-6CDBECC32850}" type="pres">
      <dgm:prSet presAssocID="{29DDF43C-BB03-4E6F-8484-94787E7EDF7F}" presName="parentLin" presStyleCnt="0"/>
      <dgm:spPr/>
    </dgm:pt>
    <dgm:pt modelId="{0E7AC560-986C-4927-B7E6-5E7876BE2463}" type="pres">
      <dgm:prSet presAssocID="{29DDF43C-BB03-4E6F-8484-94787E7EDF7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AAF9FC3-0122-4411-A295-C24A3F6E129E}" type="pres">
      <dgm:prSet presAssocID="{29DDF43C-BB03-4E6F-8484-94787E7EDF7F}" presName="parentText" presStyleLbl="node1" presStyleIdx="0" presStyleCnt="3" custScaleX="99717" custScaleY="1810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45F16-DD84-4FA7-972F-9DCB97A22398}" type="pres">
      <dgm:prSet presAssocID="{29DDF43C-BB03-4E6F-8484-94787E7EDF7F}" presName="negativeSpace" presStyleCnt="0"/>
      <dgm:spPr/>
    </dgm:pt>
    <dgm:pt modelId="{581D2B8F-D104-4556-89D9-619356F939B1}" type="pres">
      <dgm:prSet presAssocID="{29DDF43C-BB03-4E6F-8484-94787E7EDF7F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B4645F-AEB3-42B9-8922-51AE6E59950B}" type="pres">
      <dgm:prSet presAssocID="{8ABF7574-0FF7-4AC8-8FA4-BA32334E429B}" presName="spaceBetweenRectangles" presStyleCnt="0"/>
      <dgm:spPr/>
    </dgm:pt>
    <dgm:pt modelId="{79BB529C-F39F-4AB6-9353-3D4F9F40456B}" type="pres">
      <dgm:prSet presAssocID="{F66E6604-A1B4-4139-AB88-28FEC931C196}" presName="parentLin" presStyleCnt="0"/>
      <dgm:spPr/>
    </dgm:pt>
    <dgm:pt modelId="{879E2FE5-9B1F-45E9-A7D1-A98D75987CC6}" type="pres">
      <dgm:prSet presAssocID="{F66E6604-A1B4-4139-AB88-28FEC931C19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6C6A093-FC40-478C-A022-E43EA6DD972E}" type="pres">
      <dgm:prSet presAssocID="{F66E6604-A1B4-4139-AB88-28FEC931C196}" presName="parentText" presStyleLbl="node1" presStyleIdx="1" presStyleCnt="3" custScaleX="99717" custScaleY="1441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ABBB5-D3BD-415B-8BD3-07F17FF531D6}" type="pres">
      <dgm:prSet presAssocID="{F66E6604-A1B4-4139-AB88-28FEC931C196}" presName="negativeSpace" presStyleCnt="0"/>
      <dgm:spPr/>
    </dgm:pt>
    <dgm:pt modelId="{BB449A3E-F488-4227-BEBD-EEB657B2B2C6}" type="pres">
      <dgm:prSet presAssocID="{F66E6604-A1B4-4139-AB88-28FEC931C196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317B1B-442D-40D1-BF53-6F1EB7F6630E}" type="pres">
      <dgm:prSet presAssocID="{307F371E-A65B-4980-BB89-0A5B6AFAC4A7}" presName="spaceBetweenRectangles" presStyleCnt="0"/>
      <dgm:spPr/>
    </dgm:pt>
    <dgm:pt modelId="{779E3EF7-66D3-4324-A9C3-B3F828B72FDE}" type="pres">
      <dgm:prSet presAssocID="{374792F8-1AD1-4D40-A418-30F60477C67D}" presName="parentLin" presStyleCnt="0"/>
      <dgm:spPr/>
    </dgm:pt>
    <dgm:pt modelId="{DA5D5360-B360-4240-8D46-61E8D2B3A356}" type="pres">
      <dgm:prSet presAssocID="{374792F8-1AD1-4D40-A418-30F60477C67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D25F924-49C4-411F-B16D-FC3CCA2CCB32}" type="pres">
      <dgm:prSet presAssocID="{374792F8-1AD1-4D40-A418-30F60477C67D}" presName="parentText" presStyleLbl="node1" presStyleIdx="2" presStyleCnt="3" custScaleX="102012" custScaleY="1797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066405-C358-44F8-82EC-6C7EFBBEBA67}" type="pres">
      <dgm:prSet presAssocID="{374792F8-1AD1-4D40-A418-30F60477C67D}" presName="negativeSpace" presStyleCnt="0"/>
      <dgm:spPr/>
    </dgm:pt>
    <dgm:pt modelId="{2849325A-EF15-4F84-A7B4-87EA4D0F6D87}" type="pres">
      <dgm:prSet presAssocID="{374792F8-1AD1-4D40-A418-30F60477C67D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F9E829-45F3-48C7-9F27-9F61ACFF3E3B}" srcId="{374792F8-1AD1-4D40-A418-30F60477C67D}" destId="{5BFCC659-296D-4627-9EFC-D2D3C941E588}" srcOrd="3" destOrd="0" parTransId="{F2479662-2A77-4DD4-B8B5-13E52262A1C5}" sibTransId="{8E198F4E-A633-461C-8C91-C2EED1BB86DB}"/>
    <dgm:cxn modelId="{4751874A-407F-4574-91FA-D0F88C9CA941}" type="presOf" srcId="{E20CE0A1-13FA-4658-8A2E-35B5ECD18C26}" destId="{581D2B8F-D104-4556-89D9-619356F939B1}" srcOrd="0" destOrd="2" presId="urn:microsoft.com/office/officeart/2005/8/layout/list1"/>
    <dgm:cxn modelId="{29CA3D66-300F-445F-98E4-F58B41B404F0}" srcId="{F66E6604-A1B4-4139-AB88-28FEC931C196}" destId="{5E1E85F8-7BF8-4C80-95B3-64286868AE76}" srcOrd="0" destOrd="0" parTransId="{9AE1D507-0720-4851-8869-154D8C20F9B9}" sibTransId="{392CF1CB-59ED-4F8F-A6D2-A58296F9B207}"/>
    <dgm:cxn modelId="{2757F33A-65A5-4EBD-ABC6-3366D9340D58}" type="presOf" srcId="{5E1E85F8-7BF8-4C80-95B3-64286868AE76}" destId="{BB449A3E-F488-4227-BEBD-EEB657B2B2C6}" srcOrd="0" destOrd="0" presId="urn:microsoft.com/office/officeart/2005/8/layout/list1"/>
    <dgm:cxn modelId="{6CE10886-879B-4E44-AE4B-23E43875E8D7}" type="presOf" srcId="{5BFCC659-296D-4627-9EFC-D2D3C941E588}" destId="{2849325A-EF15-4F84-A7B4-87EA4D0F6D87}" srcOrd="0" destOrd="3" presId="urn:microsoft.com/office/officeart/2005/8/layout/list1"/>
    <dgm:cxn modelId="{96FA0078-0B0D-4CB5-9FFB-9A48D217D3B7}" type="presOf" srcId="{78DB7088-F3E3-4EA5-91F1-4CA84CC1F017}" destId="{2849325A-EF15-4F84-A7B4-87EA4D0F6D87}" srcOrd="0" destOrd="0" presId="urn:microsoft.com/office/officeart/2005/8/layout/list1"/>
    <dgm:cxn modelId="{B107DE4F-1ED5-421A-8E96-6674B22ED7A0}" srcId="{374792F8-1AD1-4D40-A418-30F60477C67D}" destId="{78DB7088-F3E3-4EA5-91F1-4CA84CC1F017}" srcOrd="0" destOrd="0" parTransId="{B83B7F45-8C96-49D6-BBA6-27ABFF8A50A7}" sibTransId="{19F55441-9551-44A9-AA0C-698478A172DD}"/>
    <dgm:cxn modelId="{4D5CB51A-0640-4978-AB7D-17F87F509172}" srcId="{F66E6604-A1B4-4139-AB88-28FEC931C196}" destId="{9346B9D4-B27C-40A9-9B52-57DC5FE6FD8C}" srcOrd="2" destOrd="0" parTransId="{CBF5EE86-40B3-48CF-8B2B-EF7B465DAE60}" sibTransId="{FA795413-4B5D-46C7-83E9-C96011C0C772}"/>
    <dgm:cxn modelId="{16A870E5-0D59-406E-AA3B-0BD1646E03D9}" srcId="{374792F8-1AD1-4D40-A418-30F60477C67D}" destId="{1636384E-A8E0-4BD1-8223-1297F3FA9832}" srcOrd="2" destOrd="0" parTransId="{E0694E0D-394E-4637-AB51-D5F46F284ECA}" sibTransId="{9CF4E09B-5884-4A50-BA8B-FFBC258AA593}"/>
    <dgm:cxn modelId="{5C6AAD1A-D3CD-4A95-A5DA-6815F993E2A5}" type="presOf" srcId="{B06D0987-4F72-4FB0-A0F8-6E29C17889D1}" destId="{2849325A-EF15-4F84-A7B4-87EA4D0F6D87}" srcOrd="0" destOrd="1" presId="urn:microsoft.com/office/officeart/2005/8/layout/list1"/>
    <dgm:cxn modelId="{F2D4C9C4-A0A0-484B-9181-4571AF118027}" type="presOf" srcId="{F66E6604-A1B4-4139-AB88-28FEC931C196}" destId="{879E2FE5-9B1F-45E9-A7D1-A98D75987CC6}" srcOrd="0" destOrd="0" presId="urn:microsoft.com/office/officeart/2005/8/layout/list1"/>
    <dgm:cxn modelId="{DD7E7866-4DF1-40FF-9013-C39E46F4169C}" srcId="{764B7B01-61BB-4C39-98FE-6D362CDE20EE}" destId="{F66E6604-A1B4-4139-AB88-28FEC931C196}" srcOrd="1" destOrd="0" parTransId="{AF64CAA4-0A69-42E5-8EF1-91131F70C617}" sibTransId="{307F371E-A65B-4980-BB89-0A5B6AFAC4A7}"/>
    <dgm:cxn modelId="{9A3188E4-894C-4944-A799-5C9418C503C8}" type="presOf" srcId="{F66E6604-A1B4-4139-AB88-28FEC931C196}" destId="{06C6A093-FC40-478C-A022-E43EA6DD972E}" srcOrd="1" destOrd="0" presId="urn:microsoft.com/office/officeart/2005/8/layout/list1"/>
    <dgm:cxn modelId="{686AC130-9B2C-49C3-95AA-F1F512BBBBCD}" srcId="{29DDF43C-BB03-4E6F-8484-94787E7EDF7F}" destId="{361290A6-86C8-4A28-A2F1-8F406F2CAEA8}" srcOrd="1" destOrd="0" parTransId="{C5A76DA6-DAFC-4B75-9CBD-B46CFFEF4CEF}" sibTransId="{D43BC31B-4AF0-4D18-81BD-F03478240AAF}"/>
    <dgm:cxn modelId="{0479F1F7-0F88-4204-8F7D-0343C7535D67}" type="presOf" srcId="{361290A6-86C8-4A28-A2F1-8F406F2CAEA8}" destId="{581D2B8F-D104-4556-89D9-619356F939B1}" srcOrd="0" destOrd="1" presId="urn:microsoft.com/office/officeart/2005/8/layout/list1"/>
    <dgm:cxn modelId="{2A78C630-FD21-4669-A934-D6FFD97034F8}" type="presOf" srcId="{9346B9D4-B27C-40A9-9B52-57DC5FE6FD8C}" destId="{BB449A3E-F488-4227-BEBD-EEB657B2B2C6}" srcOrd="0" destOrd="2" presId="urn:microsoft.com/office/officeart/2005/8/layout/list1"/>
    <dgm:cxn modelId="{323FE421-8494-4629-89AA-A04DF2C1F48B}" srcId="{764B7B01-61BB-4C39-98FE-6D362CDE20EE}" destId="{29DDF43C-BB03-4E6F-8484-94787E7EDF7F}" srcOrd="0" destOrd="0" parTransId="{47954939-F337-4748-AE87-3582DBE6CBCA}" sibTransId="{8ABF7574-0FF7-4AC8-8FA4-BA32334E429B}"/>
    <dgm:cxn modelId="{A59676E7-1C6A-405D-8889-0BC44CABABBA}" type="presOf" srcId="{374792F8-1AD1-4D40-A418-30F60477C67D}" destId="{4D25F924-49C4-411F-B16D-FC3CCA2CCB32}" srcOrd="1" destOrd="0" presId="urn:microsoft.com/office/officeart/2005/8/layout/list1"/>
    <dgm:cxn modelId="{1AB107FD-182B-45BD-9FA1-F3696EE452E1}" type="presOf" srcId="{29DDF43C-BB03-4E6F-8484-94787E7EDF7F}" destId="{0E7AC560-986C-4927-B7E6-5E7876BE2463}" srcOrd="0" destOrd="0" presId="urn:microsoft.com/office/officeart/2005/8/layout/list1"/>
    <dgm:cxn modelId="{2B1DD603-13B8-4471-9C71-73DD00C5FC24}" srcId="{29DDF43C-BB03-4E6F-8484-94787E7EDF7F}" destId="{E369D8FC-1446-49D6-8B5F-B9D9FFC09FF9}" srcOrd="0" destOrd="0" parTransId="{EB141B8A-8372-488E-AE5B-36A2601C4906}" sibTransId="{EB793479-2AB1-4203-9109-86B15E918FFE}"/>
    <dgm:cxn modelId="{58865005-6974-4234-B5DD-E71DF22017C4}" srcId="{F66E6604-A1B4-4139-AB88-28FEC931C196}" destId="{20C1110A-755B-47E6-B0DA-818AAC752A34}" srcOrd="1" destOrd="0" parTransId="{35E728B4-926C-4C23-B59F-A4BD49907299}" sibTransId="{74533EDB-A074-4B62-BD72-5FF49461E149}"/>
    <dgm:cxn modelId="{3F89B5CD-F0D8-4620-B59A-821A7EA613F7}" srcId="{374792F8-1AD1-4D40-A418-30F60477C67D}" destId="{B06D0987-4F72-4FB0-A0F8-6E29C17889D1}" srcOrd="1" destOrd="0" parTransId="{C6C6BDDE-E15A-47C3-A86E-7D0C3B0073EE}" sibTransId="{1A3F4A92-CF58-43EB-A9A8-566A4E000BA4}"/>
    <dgm:cxn modelId="{078C370B-4B87-4623-B7BE-8696428AFDC4}" srcId="{29DDF43C-BB03-4E6F-8484-94787E7EDF7F}" destId="{E20CE0A1-13FA-4658-8A2E-35B5ECD18C26}" srcOrd="2" destOrd="0" parTransId="{1532CD89-A47C-4ED4-B37C-32450BB2DF4B}" sibTransId="{B7E4E4BF-4067-4138-B760-7AB2B88F2BBD}"/>
    <dgm:cxn modelId="{07A41B19-1DF1-4C03-9A26-4A243AB7DAEB}" type="presOf" srcId="{29DDF43C-BB03-4E6F-8484-94787E7EDF7F}" destId="{BAAF9FC3-0122-4411-A295-C24A3F6E129E}" srcOrd="1" destOrd="0" presId="urn:microsoft.com/office/officeart/2005/8/layout/list1"/>
    <dgm:cxn modelId="{A00305CB-1160-4C54-BAC6-95BB8414245B}" type="presOf" srcId="{764B7B01-61BB-4C39-98FE-6D362CDE20EE}" destId="{5CC151DA-5D31-425E-BB86-309EC9F889F5}" srcOrd="0" destOrd="0" presId="urn:microsoft.com/office/officeart/2005/8/layout/list1"/>
    <dgm:cxn modelId="{16D6F9BF-D4F2-4D14-83BD-65F3E7DF82C6}" type="presOf" srcId="{20C1110A-755B-47E6-B0DA-818AAC752A34}" destId="{BB449A3E-F488-4227-BEBD-EEB657B2B2C6}" srcOrd="0" destOrd="1" presId="urn:microsoft.com/office/officeart/2005/8/layout/list1"/>
    <dgm:cxn modelId="{535CB084-858B-494E-8474-D1036470614B}" type="presOf" srcId="{1636384E-A8E0-4BD1-8223-1297F3FA9832}" destId="{2849325A-EF15-4F84-A7B4-87EA4D0F6D87}" srcOrd="0" destOrd="2" presId="urn:microsoft.com/office/officeart/2005/8/layout/list1"/>
    <dgm:cxn modelId="{63CF1F24-0C7A-460D-8B4C-E4B43EA8A77A}" srcId="{764B7B01-61BB-4C39-98FE-6D362CDE20EE}" destId="{374792F8-1AD1-4D40-A418-30F60477C67D}" srcOrd="2" destOrd="0" parTransId="{2C4AA93A-7A1C-4110-A8F3-CB77A4B58912}" sibTransId="{8F555F98-1063-42B9-9171-B15D9B08882A}"/>
    <dgm:cxn modelId="{26D1F5E7-C636-4A07-AE1F-C4E483272F12}" type="presOf" srcId="{E369D8FC-1446-49D6-8B5F-B9D9FFC09FF9}" destId="{581D2B8F-D104-4556-89D9-619356F939B1}" srcOrd="0" destOrd="0" presId="urn:microsoft.com/office/officeart/2005/8/layout/list1"/>
    <dgm:cxn modelId="{CAFC193A-ADBB-424A-8029-85EF63ABBA75}" type="presOf" srcId="{374792F8-1AD1-4D40-A418-30F60477C67D}" destId="{DA5D5360-B360-4240-8D46-61E8D2B3A356}" srcOrd="0" destOrd="0" presId="urn:microsoft.com/office/officeart/2005/8/layout/list1"/>
    <dgm:cxn modelId="{280D349F-1692-4F32-BDA0-D3FB119B8D36}" type="presParOf" srcId="{5CC151DA-5D31-425E-BB86-309EC9F889F5}" destId="{04CE990D-A3F1-4F75-A5B1-6CDBECC32850}" srcOrd="0" destOrd="0" presId="urn:microsoft.com/office/officeart/2005/8/layout/list1"/>
    <dgm:cxn modelId="{16DC195B-C674-4D1C-898D-722F2D25CA61}" type="presParOf" srcId="{04CE990D-A3F1-4F75-A5B1-6CDBECC32850}" destId="{0E7AC560-986C-4927-B7E6-5E7876BE2463}" srcOrd="0" destOrd="0" presId="urn:microsoft.com/office/officeart/2005/8/layout/list1"/>
    <dgm:cxn modelId="{85F4A64F-578A-45E9-9611-57F9E520E8A4}" type="presParOf" srcId="{04CE990D-A3F1-4F75-A5B1-6CDBECC32850}" destId="{BAAF9FC3-0122-4411-A295-C24A3F6E129E}" srcOrd="1" destOrd="0" presId="urn:microsoft.com/office/officeart/2005/8/layout/list1"/>
    <dgm:cxn modelId="{F9F4FC56-76E3-4800-8FFE-692F12FCEF44}" type="presParOf" srcId="{5CC151DA-5D31-425E-BB86-309EC9F889F5}" destId="{65745F16-DD84-4FA7-972F-9DCB97A22398}" srcOrd="1" destOrd="0" presId="urn:microsoft.com/office/officeart/2005/8/layout/list1"/>
    <dgm:cxn modelId="{CEDD7DA4-BDED-434D-AB7A-8890A859EB26}" type="presParOf" srcId="{5CC151DA-5D31-425E-BB86-309EC9F889F5}" destId="{581D2B8F-D104-4556-89D9-619356F939B1}" srcOrd="2" destOrd="0" presId="urn:microsoft.com/office/officeart/2005/8/layout/list1"/>
    <dgm:cxn modelId="{D07D44EF-D4CF-4F8D-8345-8A431BC02C0E}" type="presParOf" srcId="{5CC151DA-5D31-425E-BB86-309EC9F889F5}" destId="{53B4645F-AEB3-42B9-8922-51AE6E59950B}" srcOrd="3" destOrd="0" presId="urn:microsoft.com/office/officeart/2005/8/layout/list1"/>
    <dgm:cxn modelId="{0EDC812B-032D-4F02-9855-2FF808FA1585}" type="presParOf" srcId="{5CC151DA-5D31-425E-BB86-309EC9F889F5}" destId="{79BB529C-F39F-4AB6-9353-3D4F9F40456B}" srcOrd="4" destOrd="0" presId="urn:microsoft.com/office/officeart/2005/8/layout/list1"/>
    <dgm:cxn modelId="{36C58C31-7AB4-43D8-BDED-05F400A3BED5}" type="presParOf" srcId="{79BB529C-F39F-4AB6-9353-3D4F9F40456B}" destId="{879E2FE5-9B1F-45E9-A7D1-A98D75987CC6}" srcOrd="0" destOrd="0" presId="urn:microsoft.com/office/officeart/2005/8/layout/list1"/>
    <dgm:cxn modelId="{37CE018A-791C-452B-A65E-DBCDD0D2271E}" type="presParOf" srcId="{79BB529C-F39F-4AB6-9353-3D4F9F40456B}" destId="{06C6A093-FC40-478C-A022-E43EA6DD972E}" srcOrd="1" destOrd="0" presId="urn:microsoft.com/office/officeart/2005/8/layout/list1"/>
    <dgm:cxn modelId="{5DFE1929-E0B8-4DF9-849C-91948F9518F2}" type="presParOf" srcId="{5CC151DA-5D31-425E-BB86-309EC9F889F5}" destId="{47FABBB5-D3BD-415B-8BD3-07F17FF531D6}" srcOrd="5" destOrd="0" presId="urn:microsoft.com/office/officeart/2005/8/layout/list1"/>
    <dgm:cxn modelId="{95EEB34B-4823-4D0F-B5FD-6214851C90E6}" type="presParOf" srcId="{5CC151DA-5D31-425E-BB86-309EC9F889F5}" destId="{BB449A3E-F488-4227-BEBD-EEB657B2B2C6}" srcOrd="6" destOrd="0" presId="urn:microsoft.com/office/officeart/2005/8/layout/list1"/>
    <dgm:cxn modelId="{BF1B11C5-87B1-4208-BD59-030430511326}" type="presParOf" srcId="{5CC151DA-5D31-425E-BB86-309EC9F889F5}" destId="{6B317B1B-442D-40D1-BF53-6F1EB7F6630E}" srcOrd="7" destOrd="0" presId="urn:microsoft.com/office/officeart/2005/8/layout/list1"/>
    <dgm:cxn modelId="{AD329D91-DA8D-4E36-B668-207997424752}" type="presParOf" srcId="{5CC151DA-5D31-425E-BB86-309EC9F889F5}" destId="{779E3EF7-66D3-4324-A9C3-B3F828B72FDE}" srcOrd="8" destOrd="0" presId="urn:microsoft.com/office/officeart/2005/8/layout/list1"/>
    <dgm:cxn modelId="{C1B6961D-0967-4690-AD02-99952223CD2A}" type="presParOf" srcId="{779E3EF7-66D3-4324-A9C3-B3F828B72FDE}" destId="{DA5D5360-B360-4240-8D46-61E8D2B3A356}" srcOrd="0" destOrd="0" presId="urn:microsoft.com/office/officeart/2005/8/layout/list1"/>
    <dgm:cxn modelId="{B1A3099E-E432-45DE-AB26-166616C3746F}" type="presParOf" srcId="{779E3EF7-66D3-4324-A9C3-B3F828B72FDE}" destId="{4D25F924-49C4-411F-B16D-FC3CCA2CCB32}" srcOrd="1" destOrd="0" presId="urn:microsoft.com/office/officeart/2005/8/layout/list1"/>
    <dgm:cxn modelId="{8654ABA9-5171-4248-A445-91CFCDB0976D}" type="presParOf" srcId="{5CC151DA-5D31-425E-BB86-309EC9F889F5}" destId="{A2066405-C358-44F8-82EC-6C7EFBBEBA67}" srcOrd="9" destOrd="0" presId="urn:microsoft.com/office/officeart/2005/8/layout/list1"/>
    <dgm:cxn modelId="{98400E03-B139-4BF4-8DB2-67A8391BAD98}" type="presParOf" srcId="{5CC151DA-5D31-425E-BB86-309EC9F889F5}" destId="{2849325A-EF15-4F84-A7B4-87EA4D0F6D8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4B7B01-61BB-4C39-98FE-6D362CDE20EE}" type="doc">
      <dgm:prSet loTypeId="urn:microsoft.com/office/officeart/2005/8/layout/list1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29DDF43C-BB03-4E6F-8484-94787E7EDF7F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Информационные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7954939-F337-4748-AE87-3582DBE6CBCA}" type="parTrans" cxnId="{323FE421-8494-4629-89AA-A04DF2C1F48B}">
      <dgm:prSet/>
      <dgm:spPr/>
      <dgm:t>
        <a:bodyPr/>
        <a:lstStyle/>
        <a:p>
          <a:endParaRPr lang="ru-RU" sz="1600"/>
        </a:p>
      </dgm:t>
    </dgm:pt>
    <dgm:pt modelId="{8ABF7574-0FF7-4AC8-8FA4-BA32334E429B}" type="sibTrans" cxnId="{323FE421-8494-4629-89AA-A04DF2C1F48B}">
      <dgm:prSet/>
      <dgm:spPr/>
      <dgm:t>
        <a:bodyPr/>
        <a:lstStyle/>
        <a:p>
          <a:endParaRPr lang="ru-RU" sz="1600"/>
        </a:p>
      </dgm:t>
    </dgm:pt>
    <dgm:pt modelId="{E369D8FC-1446-49D6-8B5F-B9D9FFC09FF9}">
      <dgm:prSet phldrT="[Текст]" custT="1"/>
      <dgm:spPr/>
      <dgm:t>
        <a:bodyPr/>
        <a:lstStyle/>
        <a:p>
          <a:pPr marL="0" indent="0"/>
          <a:r>
            <a:rPr lang="ru-RU" sz="1800" dirty="0" smtClean="0"/>
            <a:t>непрозрачность государственного механизма;</a:t>
          </a:r>
          <a:endParaRPr lang="ru-RU" sz="1800" dirty="0"/>
        </a:p>
      </dgm:t>
    </dgm:pt>
    <dgm:pt modelId="{EB141B8A-8372-488E-AE5B-36A2601C4906}" type="parTrans" cxnId="{2B1DD603-13B8-4471-9C71-73DD00C5FC24}">
      <dgm:prSet/>
      <dgm:spPr/>
      <dgm:t>
        <a:bodyPr/>
        <a:lstStyle/>
        <a:p>
          <a:endParaRPr lang="ru-RU" sz="1600"/>
        </a:p>
      </dgm:t>
    </dgm:pt>
    <dgm:pt modelId="{EB793479-2AB1-4203-9109-86B15E918FFE}" type="sibTrans" cxnId="{2B1DD603-13B8-4471-9C71-73DD00C5FC24}">
      <dgm:prSet/>
      <dgm:spPr/>
      <dgm:t>
        <a:bodyPr/>
        <a:lstStyle/>
        <a:p>
          <a:endParaRPr lang="ru-RU" sz="1600"/>
        </a:p>
      </dgm:t>
    </dgm:pt>
    <dgm:pt modelId="{F66E6604-A1B4-4139-AB88-28FEC931C196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Социальные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F64CAA4-0A69-42E5-8EF1-91131F70C617}" type="parTrans" cxnId="{DD7E7866-4DF1-40FF-9013-C39E46F4169C}">
      <dgm:prSet/>
      <dgm:spPr/>
      <dgm:t>
        <a:bodyPr/>
        <a:lstStyle/>
        <a:p>
          <a:endParaRPr lang="ru-RU" sz="1600"/>
        </a:p>
      </dgm:t>
    </dgm:pt>
    <dgm:pt modelId="{307F371E-A65B-4980-BB89-0A5B6AFAC4A7}" type="sibTrans" cxnId="{DD7E7866-4DF1-40FF-9013-C39E46F4169C}">
      <dgm:prSet/>
      <dgm:spPr/>
      <dgm:t>
        <a:bodyPr/>
        <a:lstStyle/>
        <a:p>
          <a:endParaRPr lang="ru-RU" sz="1600"/>
        </a:p>
      </dgm:t>
    </dgm:pt>
    <dgm:pt modelId="{5E1E85F8-7BF8-4C80-95B3-64286868AE76}">
      <dgm:prSet phldrT="[Текст]" custT="1"/>
      <dgm:spPr/>
      <dgm:t>
        <a:bodyPr/>
        <a:lstStyle/>
        <a:p>
          <a:r>
            <a:rPr lang="ru-RU" sz="1800" dirty="0" smtClean="0"/>
            <a:t>клановые структуры;</a:t>
          </a:r>
          <a:endParaRPr lang="ru-RU" sz="1800" dirty="0"/>
        </a:p>
      </dgm:t>
    </dgm:pt>
    <dgm:pt modelId="{9AE1D507-0720-4851-8869-154D8C20F9B9}" type="parTrans" cxnId="{29CA3D66-300F-445F-98E4-F58B41B404F0}">
      <dgm:prSet/>
      <dgm:spPr/>
      <dgm:t>
        <a:bodyPr/>
        <a:lstStyle/>
        <a:p>
          <a:endParaRPr lang="ru-RU" sz="1600"/>
        </a:p>
      </dgm:t>
    </dgm:pt>
    <dgm:pt modelId="{392CF1CB-59ED-4F8F-A6D2-A58296F9B207}" type="sibTrans" cxnId="{29CA3D66-300F-445F-98E4-F58B41B404F0}">
      <dgm:prSet/>
      <dgm:spPr/>
      <dgm:t>
        <a:bodyPr/>
        <a:lstStyle/>
        <a:p>
          <a:endParaRPr lang="ru-RU" sz="1600"/>
        </a:p>
      </dgm:t>
    </dgm:pt>
    <dgm:pt modelId="{374792F8-1AD1-4D40-A418-30F60477C67D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Культурно-исторические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4AA93A-7A1C-4110-A8F3-CB77A4B58912}" type="parTrans" cxnId="{63CF1F24-0C7A-460D-8B4C-E4B43EA8A77A}">
      <dgm:prSet/>
      <dgm:spPr/>
      <dgm:t>
        <a:bodyPr/>
        <a:lstStyle/>
        <a:p>
          <a:endParaRPr lang="ru-RU" sz="1600"/>
        </a:p>
      </dgm:t>
    </dgm:pt>
    <dgm:pt modelId="{8F555F98-1063-42B9-9171-B15D9B08882A}" type="sibTrans" cxnId="{63CF1F24-0C7A-460D-8B4C-E4B43EA8A77A}">
      <dgm:prSet/>
      <dgm:spPr/>
      <dgm:t>
        <a:bodyPr/>
        <a:lstStyle/>
        <a:p>
          <a:endParaRPr lang="ru-RU" sz="1600"/>
        </a:p>
      </dgm:t>
    </dgm:pt>
    <dgm:pt modelId="{78DB7088-F3E3-4EA5-91F1-4CA84CC1F017}">
      <dgm:prSet phldrT="[Текст]" custT="1"/>
      <dgm:spPr/>
      <dgm:t>
        <a:bodyPr/>
        <a:lstStyle/>
        <a:p>
          <a:r>
            <a:rPr lang="ru-RU" sz="1800" dirty="0" smtClean="0"/>
            <a:t>сложившаяся система норм бюрократического поведения;</a:t>
          </a:r>
          <a:endParaRPr lang="ru-RU" sz="1800" dirty="0"/>
        </a:p>
      </dgm:t>
    </dgm:pt>
    <dgm:pt modelId="{B83B7F45-8C96-49D6-BBA6-27ABFF8A50A7}" type="parTrans" cxnId="{B107DE4F-1ED5-421A-8E96-6674B22ED7A0}">
      <dgm:prSet/>
      <dgm:spPr/>
      <dgm:t>
        <a:bodyPr/>
        <a:lstStyle/>
        <a:p>
          <a:endParaRPr lang="ru-RU" sz="1600"/>
        </a:p>
      </dgm:t>
    </dgm:pt>
    <dgm:pt modelId="{19F55441-9551-44A9-AA0C-698478A172DD}" type="sibTrans" cxnId="{B107DE4F-1ED5-421A-8E96-6674B22ED7A0}">
      <dgm:prSet/>
      <dgm:spPr/>
      <dgm:t>
        <a:bodyPr/>
        <a:lstStyle/>
        <a:p>
          <a:endParaRPr lang="ru-RU" sz="1600"/>
        </a:p>
      </dgm:t>
    </dgm:pt>
    <dgm:pt modelId="{9346B9D4-B27C-40A9-9B52-57DC5FE6FD8C}">
      <dgm:prSet custT="1"/>
      <dgm:spPr/>
      <dgm:t>
        <a:bodyPr/>
        <a:lstStyle/>
        <a:p>
          <a:r>
            <a:rPr lang="ru-RU" sz="1800" dirty="0" smtClean="0"/>
            <a:t>традиция «дарения» подарков-взяток;</a:t>
          </a:r>
          <a:endParaRPr lang="ru-RU" sz="1800" dirty="0"/>
        </a:p>
      </dgm:t>
    </dgm:pt>
    <dgm:pt modelId="{CBF5EE86-40B3-48CF-8B2B-EF7B465DAE60}" type="parTrans" cxnId="{4D5CB51A-0640-4978-AB7D-17F87F509172}">
      <dgm:prSet/>
      <dgm:spPr/>
      <dgm:t>
        <a:bodyPr/>
        <a:lstStyle/>
        <a:p>
          <a:endParaRPr lang="ru-RU"/>
        </a:p>
      </dgm:t>
    </dgm:pt>
    <dgm:pt modelId="{FA795413-4B5D-46C7-83E9-C96011C0C772}" type="sibTrans" cxnId="{4D5CB51A-0640-4978-AB7D-17F87F509172}">
      <dgm:prSet/>
      <dgm:spPr/>
      <dgm:t>
        <a:bodyPr/>
        <a:lstStyle/>
        <a:p>
          <a:endParaRPr lang="ru-RU"/>
        </a:p>
      </dgm:t>
    </dgm:pt>
    <dgm:pt modelId="{20C1110A-755B-47E6-B0DA-818AAC752A34}">
      <dgm:prSet phldrT="[Текст]" custT="1"/>
      <dgm:spPr/>
      <dgm:t>
        <a:bodyPr/>
        <a:lstStyle/>
        <a:p>
          <a:r>
            <a:rPr lang="ru-RU" sz="1800" dirty="0" smtClean="0"/>
            <a:t>эксплуатация «дружеских связей», блат;</a:t>
          </a:r>
          <a:endParaRPr lang="ru-RU" sz="1800" dirty="0"/>
        </a:p>
      </dgm:t>
    </dgm:pt>
    <dgm:pt modelId="{35E728B4-926C-4C23-B59F-A4BD49907299}" type="parTrans" cxnId="{58865005-6974-4234-B5DD-E71DF22017C4}">
      <dgm:prSet/>
      <dgm:spPr/>
      <dgm:t>
        <a:bodyPr/>
        <a:lstStyle/>
        <a:p>
          <a:endParaRPr lang="ru-RU"/>
        </a:p>
      </dgm:t>
    </dgm:pt>
    <dgm:pt modelId="{74533EDB-A074-4B62-BD72-5FF49461E149}" type="sibTrans" cxnId="{58865005-6974-4234-B5DD-E71DF22017C4}">
      <dgm:prSet/>
      <dgm:spPr/>
      <dgm:t>
        <a:bodyPr/>
        <a:lstStyle/>
        <a:p>
          <a:endParaRPr lang="ru-RU"/>
        </a:p>
      </dgm:t>
    </dgm:pt>
    <dgm:pt modelId="{B06D0987-4F72-4FB0-A0F8-6E29C17889D1}">
      <dgm:prSet custT="1"/>
      <dgm:spPr/>
      <dgm:t>
        <a:bodyPr/>
        <a:lstStyle/>
        <a:p>
          <a:r>
            <a:rPr lang="ru-RU" sz="1800" dirty="0" smtClean="0"/>
            <a:t>массовая культура, формирующая снисходительное отношение к коррупции;</a:t>
          </a:r>
          <a:endParaRPr lang="ru-RU" sz="1800" dirty="0"/>
        </a:p>
      </dgm:t>
    </dgm:pt>
    <dgm:pt modelId="{C6C6BDDE-E15A-47C3-A86E-7D0C3B0073EE}" type="parTrans" cxnId="{3F89B5CD-F0D8-4620-B59A-821A7EA613F7}">
      <dgm:prSet/>
      <dgm:spPr/>
      <dgm:t>
        <a:bodyPr/>
        <a:lstStyle/>
        <a:p>
          <a:endParaRPr lang="ru-RU"/>
        </a:p>
      </dgm:t>
    </dgm:pt>
    <dgm:pt modelId="{1A3F4A92-CF58-43EB-A9A8-566A4E000BA4}" type="sibTrans" cxnId="{3F89B5CD-F0D8-4620-B59A-821A7EA613F7}">
      <dgm:prSet/>
      <dgm:spPr/>
      <dgm:t>
        <a:bodyPr/>
        <a:lstStyle/>
        <a:p>
          <a:endParaRPr lang="ru-RU"/>
        </a:p>
      </dgm:t>
    </dgm:pt>
    <dgm:pt modelId="{5BFCC659-296D-4627-9EFC-D2D3C941E588}">
      <dgm:prSet custT="1"/>
      <dgm:spPr/>
      <dgm:t>
        <a:bodyPr/>
        <a:lstStyle/>
        <a:p>
          <a:r>
            <a:rPr lang="ru-RU" sz="1800" dirty="0" smtClean="0"/>
            <a:t>особенности исторического развития, менталитет</a:t>
          </a:r>
          <a:endParaRPr lang="ru-RU" sz="1800" dirty="0"/>
        </a:p>
      </dgm:t>
    </dgm:pt>
    <dgm:pt modelId="{F2479662-2A77-4DD4-B8B5-13E52262A1C5}" type="parTrans" cxnId="{1FF9E829-45F3-48C7-9F27-9F61ACFF3E3B}">
      <dgm:prSet/>
      <dgm:spPr/>
      <dgm:t>
        <a:bodyPr/>
        <a:lstStyle/>
        <a:p>
          <a:endParaRPr lang="ru-RU"/>
        </a:p>
      </dgm:t>
    </dgm:pt>
    <dgm:pt modelId="{8E198F4E-A633-461C-8C91-C2EED1BB86DB}" type="sibTrans" cxnId="{1FF9E829-45F3-48C7-9F27-9F61ACFF3E3B}">
      <dgm:prSet/>
      <dgm:spPr/>
      <dgm:t>
        <a:bodyPr/>
        <a:lstStyle/>
        <a:p>
          <a:endParaRPr lang="ru-RU"/>
        </a:p>
      </dgm:t>
    </dgm:pt>
    <dgm:pt modelId="{3CAA7090-6151-41CA-8322-CDCA86A861F9}">
      <dgm:prSet phldrT="[Текст]" custT="1"/>
      <dgm:spPr/>
      <dgm:t>
        <a:bodyPr/>
        <a:lstStyle/>
        <a:p>
          <a:pPr marL="0" indent="0"/>
          <a:r>
            <a:rPr lang="ru-RU" sz="1800" dirty="0" smtClean="0"/>
            <a:t>отсутствие реальной свободы слова и печати;</a:t>
          </a:r>
          <a:endParaRPr lang="ru-RU" sz="1800" dirty="0"/>
        </a:p>
      </dgm:t>
    </dgm:pt>
    <dgm:pt modelId="{C41BEA52-7B91-4023-BA11-20987F2EA7BC}" type="parTrans" cxnId="{9A92CC68-8B70-4A44-97D3-2308C588373F}">
      <dgm:prSet/>
      <dgm:spPr/>
      <dgm:t>
        <a:bodyPr/>
        <a:lstStyle/>
        <a:p>
          <a:endParaRPr lang="ru-RU"/>
        </a:p>
      </dgm:t>
    </dgm:pt>
    <dgm:pt modelId="{E61B5E80-BF5C-4B81-B884-3AE24E5FF1C1}" type="sibTrans" cxnId="{9A92CC68-8B70-4A44-97D3-2308C588373F}">
      <dgm:prSet/>
      <dgm:spPr/>
      <dgm:t>
        <a:bodyPr/>
        <a:lstStyle/>
        <a:p>
          <a:endParaRPr lang="ru-RU"/>
        </a:p>
      </dgm:t>
    </dgm:pt>
    <dgm:pt modelId="{56F75318-5A5D-4FB8-8676-A7355F6BB8DC}">
      <dgm:prSet phldrT="[Текст]" custT="1"/>
      <dgm:spPr/>
      <dgm:t>
        <a:bodyPr/>
        <a:lstStyle/>
        <a:p>
          <a:pPr marL="0" indent="0"/>
          <a:r>
            <a:rPr lang="ru-RU" sz="1800" dirty="0" smtClean="0"/>
            <a:t>отсутствие исследований проблемы коррупции</a:t>
          </a:r>
          <a:endParaRPr lang="ru-RU" sz="1800" dirty="0"/>
        </a:p>
      </dgm:t>
    </dgm:pt>
    <dgm:pt modelId="{47904088-5469-466C-959E-6154143A5B61}" type="parTrans" cxnId="{24CE70C6-A04B-4719-9EED-B38C769CB558}">
      <dgm:prSet/>
      <dgm:spPr/>
      <dgm:t>
        <a:bodyPr/>
        <a:lstStyle/>
        <a:p>
          <a:endParaRPr lang="ru-RU"/>
        </a:p>
      </dgm:t>
    </dgm:pt>
    <dgm:pt modelId="{83D5D151-E4CD-4259-A4E4-D2923A3C8434}" type="sibTrans" cxnId="{24CE70C6-A04B-4719-9EED-B38C769CB558}">
      <dgm:prSet/>
      <dgm:spPr/>
      <dgm:t>
        <a:bodyPr/>
        <a:lstStyle/>
        <a:p>
          <a:endParaRPr lang="ru-RU"/>
        </a:p>
      </dgm:t>
    </dgm:pt>
    <dgm:pt modelId="{B6349A65-6063-4876-ACCB-4F7A27097CD2}">
      <dgm:prSet custT="1"/>
      <dgm:spPr/>
      <dgm:t>
        <a:bodyPr/>
        <a:lstStyle/>
        <a:p>
          <a:r>
            <a:rPr lang="ru-RU" sz="1800" dirty="0" smtClean="0"/>
            <a:t>низкий уровень грамотности и образования</a:t>
          </a:r>
          <a:endParaRPr lang="ru-RU" sz="1800" dirty="0"/>
        </a:p>
      </dgm:t>
    </dgm:pt>
    <dgm:pt modelId="{C4933E4E-79AC-409B-A170-7D766F9DB464}" type="parTrans" cxnId="{D343BC6A-D24C-4414-9E45-7A493285A763}">
      <dgm:prSet/>
      <dgm:spPr/>
      <dgm:t>
        <a:bodyPr/>
        <a:lstStyle/>
        <a:p>
          <a:endParaRPr lang="ru-RU"/>
        </a:p>
      </dgm:t>
    </dgm:pt>
    <dgm:pt modelId="{08815576-0DDF-4E82-8E6D-217A0BE27D93}" type="sibTrans" cxnId="{D343BC6A-D24C-4414-9E45-7A493285A763}">
      <dgm:prSet/>
      <dgm:spPr/>
      <dgm:t>
        <a:bodyPr/>
        <a:lstStyle/>
        <a:p>
          <a:endParaRPr lang="ru-RU"/>
        </a:p>
      </dgm:t>
    </dgm:pt>
    <dgm:pt modelId="{5CC151DA-5D31-425E-BB86-309EC9F889F5}" type="pres">
      <dgm:prSet presAssocID="{764B7B01-61BB-4C39-98FE-6D362CDE20E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CE990D-A3F1-4F75-A5B1-6CDBECC32850}" type="pres">
      <dgm:prSet presAssocID="{29DDF43C-BB03-4E6F-8484-94787E7EDF7F}" presName="parentLin" presStyleCnt="0"/>
      <dgm:spPr/>
    </dgm:pt>
    <dgm:pt modelId="{0E7AC560-986C-4927-B7E6-5E7876BE2463}" type="pres">
      <dgm:prSet presAssocID="{29DDF43C-BB03-4E6F-8484-94787E7EDF7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AAF9FC3-0122-4411-A295-C24A3F6E129E}" type="pres">
      <dgm:prSet presAssocID="{29DDF43C-BB03-4E6F-8484-94787E7EDF7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45F16-DD84-4FA7-972F-9DCB97A22398}" type="pres">
      <dgm:prSet presAssocID="{29DDF43C-BB03-4E6F-8484-94787E7EDF7F}" presName="negativeSpace" presStyleCnt="0"/>
      <dgm:spPr/>
    </dgm:pt>
    <dgm:pt modelId="{581D2B8F-D104-4556-89D9-619356F939B1}" type="pres">
      <dgm:prSet presAssocID="{29DDF43C-BB03-4E6F-8484-94787E7EDF7F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B4645F-AEB3-42B9-8922-51AE6E59950B}" type="pres">
      <dgm:prSet presAssocID="{8ABF7574-0FF7-4AC8-8FA4-BA32334E429B}" presName="spaceBetweenRectangles" presStyleCnt="0"/>
      <dgm:spPr/>
    </dgm:pt>
    <dgm:pt modelId="{79BB529C-F39F-4AB6-9353-3D4F9F40456B}" type="pres">
      <dgm:prSet presAssocID="{F66E6604-A1B4-4139-AB88-28FEC931C196}" presName="parentLin" presStyleCnt="0"/>
      <dgm:spPr/>
    </dgm:pt>
    <dgm:pt modelId="{879E2FE5-9B1F-45E9-A7D1-A98D75987CC6}" type="pres">
      <dgm:prSet presAssocID="{F66E6604-A1B4-4139-AB88-28FEC931C19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6C6A093-FC40-478C-A022-E43EA6DD972E}" type="pres">
      <dgm:prSet presAssocID="{F66E6604-A1B4-4139-AB88-28FEC931C19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ABBB5-D3BD-415B-8BD3-07F17FF531D6}" type="pres">
      <dgm:prSet presAssocID="{F66E6604-A1B4-4139-AB88-28FEC931C196}" presName="negativeSpace" presStyleCnt="0"/>
      <dgm:spPr/>
    </dgm:pt>
    <dgm:pt modelId="{BB449A3E-F488-4227-BEBD-EEB657B2B2C6}" type="pres">
      <dgm:prSet presAssocID="{F66E6604-A1B4-4139-AB88-28FEC931C196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317B1B-442D-40D1-BF53-6F1EB7F6630E}" type="pres">
      <dgm:prSet presAssocID="{307F371E-A65B-4980-BB89-0A5B6AFAC4A7}" presName="spaceBetweenRectangles" presStyleCnt="0"/>
      <dgm:spPr/>
    </dgm:pt>
    <dgm:pt modelId="{779E3EF7-66D3-4324-A9C3-B3F828B72FDE}" type="pres">
      <dgm:prSet presAssocID="{374792F8-1AD1-4D40-A418-30F60477C67D}" presName="parentLin" presStyleCnt="0"/>
      <dgm:spPr/>
    </dgm:pt>
    <dgm:pt modelId="{DA5D5360-B360-4240-8D46-61E8D2B3A356}" type="pres">
      <dgm:prSet presAssocID="{374792F8-1AD1-4D40-A418-30F60477C67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D25F924-49C4-411F-B16D-FC3CCA2CCB32}" type="pres">
      <dgm:prSet presAssocID="{374792F8-1AD1-4D40-A418-30F60477C67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066405-C358-44F8-82EC-6C7EFBBEBA67}" type="pres">
      <dgm:prSet presAssocID="{374792F8-1AD1-4D40-A418-30F60477C67D}" presName="negativeSpace" presStyleCnt="0"/>
      <dgm:spPr/>
    </dgm:pt>
    <dgm:pt modelId="{2849325A-EF15-4F84-A7B4-87EA4D0F6D87}" type="pres">
      <dgm:prSet presAssocID="{374792F8-1AD1-4D40-A418-30F60477C67D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89B5CD-F0D8-4620-B59A-821A7EA613F7}" srcId="{374792F8-1AD1-4D40-A418-30F60477C67D}" destId="{B06D0987-4F72-4FB0-A0F8-6E29C17889D1}" srcOrd="1" destOrd="0" parTransId="{C6C6BDDE-E15A-47C3-A86E-7D0C3B0073EE}" sibTransId="{1A3F4A92-CF58-43EB-A9A8-566A4E000BA4}"/>
    <dgm:cxn modelId="{B107DE4F-1ED5-421A-8E96-6674B22ED7A0}" srcId="{374792F8-1AD1-4D40-A418-30F60477C67D}" destId="{78DB7088-F3E3-4EA5-91F1-4CA84CC1F017}" srcOrd="0" destOrd="0" parTransId="{B83B7F45-8C96-49D6-BBA6-27ABFF8A50A7}" sibTransId="{19F55441-9551-44A9-AA0C-698478A172DD}"/>
    <dgm:cxn modelId="{751DA030-0729-4DFA-9D91-55070014EE25}" type="presOf" srcId="{29DDF43C-BB03-4E6F-8484-94787E7EDF7F}" destId="{BAAF9FC3-0122-4411-A295-C24A3F6E129E}" srcOrd="1" destOrd="0" presId="urn:microsoft.com/office/officeart/2005/8/layout/list1"/>
    <dgm:cxn modelId="{9A92CC68-8B70-4A44-97D3-2308C588373F}" srcId="{29DDF43C-BB03-4E6F-8484-94787E7EDF7F}" destId="{3CAA7090-6151-41CA-8322-CDCA86A861F9}" srcOrd="1" destOrd="0" parTransId="{C41BEA52-7B91-4023-BA11-20987F2EA7BC}" sibTransId="{E61B5E80-BF5C-4B81-B884-3AE24E5FF1C1}"/>
    <dgm:cxn modelId="{1F0E9C73-FB3D-422A-97FA-A2CD6977E6C8}" type="presOf" srcId="{E369D8FC-1446-49D6-8B5F-B9D9FFC09FF9}" destId="{581D2B8F-D104-4556-89D9-619356F939B1}" srcOrd="0" destOrd="0" presId="urn:microsoft.com/office/officeart/2005/8/layout/list1"/>
    <dgm:cxn modelId="{4D5CB51A-0640-4978-AB7D-17F87F509172}" srcId="{F66E6604-A1B4-4139-AB88-28FEC931C196}" destId="{9346B9D4-B27C-40A9-9B52-57DC5FE6FD8C}" srcOrd="2" destOrd="0" parTransId="{CBF5EE86-40B3-48CF-8B2B-EF7B465DAE60}" sibTransId="{FA795413-4B5D-46C7-83E9-C96011C0C772}"/>
    <dgm:cxn modelId="{29CA3D66-300F-445F-98E4-F58B41B404F0}" srcId="{F66E6604-A1B4-4139-AB88-28FEC931C196}" destId="{5E1E85F8-7BF8-4C80-95B3-64286868AE76}" srcOrd="0" destOrd="0" parTransId="{9AE1D507-0720-4851-8869-154D8C20F9B9}" sibTransId="{392CF1CB-59ED-4F8F-A6D2-A58296F9B207}"/>
    <dgm:cxn modelId="{63CF1F24-0C7A-460D-8B4C-E4B43EA8A77A}" srcId="{764B7B01-61BB-4C39-98FE-6D362CDE20EE}" destId="{374792F8-1AD1-4D40-A418-30F60477C67D}" srcOrd="2" destOrd="0" parTransId="{2C4AA93A-7A1C-4110-A8F3-CB77A4B58912}" sibTransId="{8F555F98-1063-42B9-9171-B15D9B08882A}"/>
    <dgm:cxn modelId="{7A00096D-5CFA-4203-9C05-AF96776C255D}" type="presOf" srcId="{29DDF43C-BB03-4E6F-8484-94787E7EDF7F}" destId="{0E7AC560-986C-4927-B7E6-5E7876BE2463}" srcOrd="0" destOrd="0" presId="urn:microsoft.com/office/officeart/2005/8/layout/list1"/>
    <dgm:cxn modelId="{44B41AE0-1D28-47C7-8AA8-D09E3B678825}" type="presOf" srcId="{F66E6604-A1B4-4139-AB88-28FEC931C196}" destId="{879E2FE5-9B1F-45E9-A7D1-A98D75987CC6}" srcOrd="0" destOrd="0" presId="urn:microsoft.com/office/officeart/2005/8/layout/list1"/>
    <dgm:cxn modelId="{24CE70C6-A04B-4719-9EED-B38C769CB558}" srcId="{29DDF43C-BB03-4E6F-8484-94787E7EDF7F}" destId="{56F75318-5A5D-4FB8-8676-A7355F6BB8DC}" srcOrd="2" destOrd="0" parTransId="{47904088-5469-466C-959E-6154143A5B61}" sibTransId="{83D5D151-E4CD-4259-A4E4-D2923A3C8434}"/>
    <dgm:cxn modelId="{EA226D3D-2B0E-4E8C-AA50-2B100B0B7098}" type="presOf" srcId="{F66E6604-A1B4-4139-AB88-28FEC931C196}" destId="{06C6A093-FC40-478C-A022-E43EA6DD972E}" srcOrd="1" destOrd="0" presId="urn:microsoft.com/office/officeart/2005/8/layout/list1"/>
    <dgm:cxn modelId="{055CA2DB-B119-41AB-9F68-47CE21A0EB5E}" type="presOf" srcId="{9346B9D4-B27C-40A9-9B52-57DC5FE6FD8C}" destId="{BB449A3E-F488-4227-BEBD-EEB657B2B2C6}" srcOrd="0" destOrd="2" presId="urn:microsoft.com/office/officeart/2005/8/layout/list1"/>
    <dgm:cxn modelId="{72A6879C-E695-4565-9974-078EDBAC70C3}" type="presOf" srcId="{B06D0987-4F72-4FB0-A0F8-6E29C17889D1}" destId="{2849325A-EF15-4F84-A7B4-87EA4D0F6D87}" srcOrd="0" destOrd="1" presId="urn:microsoft.com/office/officeart/2005/8/layout/list1"/>
    <dgm:cxn modelId="{D1E908F2-5864-4538-948F-6866D5AE9A89}" type="presOf" srcId="{3CAA7090-6151-41CA-8322-CDCA86A861F9}" destId="{581D2B8F-D104-4556-89D9-619356F939B1}" srcOrd="0" destOrd="1" presId="urn:microsoft.com/office/officeart/2005/8/layout/list1"/>
    <dgm:cxn modelId="{6C1E2C40-D635-4B9B-85BC-E114D31754EE}" type="presOf" srcId="{764B7B01-61BB-4C39-98FE-6D362CDE20EE}" destId="{5CC151DA-5D31-425E-BB86-309EC9F889F5}" srcOrd="0" destOrd="0" presId="urn:microsoft.com/office/officeart/2005/8/layout/list1"/>
    <dgm:cxn modelId="{7436DCED-C6A0-4B14-80CA-B19352F98932}" type="presOf" srcId="{56F75318-5A5D-4FB8-8676-A7355F6BB8DC}" destId="{581D2B8F-D104-4556-89D9-619356F939B1}" srcOrd="0" destOrd="2" presId="urn:microsoft.com/office/officeart/2005/8/layout/list1"/>
    <dgm:cxn modelId="{1D445CF3-FDB1-4477-91D2-DC7694EC84DE}" type="presOf" srcId="{5BFCC659-296D-4627-9EFC-D2D3C941E588}" destId="{2849325A-EF15-4F84-A7B4-87EA4D0F6D87}" srcOrd="0" destOrd="2" presId="urn:microsoft.com/office/officeart/2005/8/layout/list1"/>
    <dgm:cxn modelId="{323FE421-8494-4629-89AA-A04DF2C1F48B}" srcId="{764B7B01-61BB-4C39-98FE-6D362CDE20EE}" destId="{29DDF43C-BB03-4E6F-8484-94787E7EDF7F}" srcOrd="0" destOrd="0" parTransId="{47954939-F337-4748-AE87-3582DBE6CBCA}" sibTransId="{8ABF7574-0FF7-4AC8-8FA4-BA32334E429B}"/>
    <dgm:cxn modelId="{21F8EA8F-328A-4CF6-8402-A010E3DDDAD6}" type="presOf" srcId="{B6349A65-6063-4876-ACCB-4F7A27097CD2}" destId="{BB449A3E-F488-4227-BEBD-EEB657B2B2C6}" srcOrd="0" destOrd="3" presId="urn:microsoft.com/office/officeart/2005/8/layout/list1"/>
    <dgm:cxn modelId="{2B1DD603-13B8-4471-9C71-73DD00C5FC24}" srcId="{29DDF43C-BB03-4E6F-8484-94787E7EDF7F}" destId="{E369D8FC-1446-49D6-8B5F-B9D9FFC09FF9}" srcOrd="0" destOrd="0" parTransId="{EB141B8A-8372-488E-AE5B-36A2601C4906}" sibTransId="{EB793479-2AB1-4203-9109-86B15E918FFE}"/>
    <dgm:cxn modelId="{62239A41-349B-45FE-95BD-E1BCF6DB5645}" type="presOf" srcId="{374792F8-1AD1-4D40-A418-30F60477C67D}" destId="{4D25F924-49C4-411F-B16D-FC3CCA2CCB32}" srcOrd="1" destOrd="0" presId="urn:microsoft.com/office/officeart/2005/8/layout/list1"/>
    <dgm:cxn modelId="{DD7E7866-4DF1-40FF-9013-C39E46F4169C}" srcId="{764B7B01-61BB-4C39-98FE-6D362CDE20EE}" destId="{F66E6604-A1B4-4139-AB88-28FEC931C196}" srcOrd="1" destOrd="0" parTransId="{AF64CAA4-0A69-42E5-8EF1-91131F70C617}" sibTransId="{307F371E-A65B-4980-BB89-0A5B6AFAC4A7}"/>
    <dgm:cxn modelId="{292745D7-C178-4C9D-8673-B092A9FEAD41}" type="presOf" srcId="{20C1110A-755B-47E6-B0DA-818AAC752A34}" destId="{BB449A3E-F488-4227-BEBD-EEB657B2B2C6}" srcOrd="0" destOrd="1" presId="urn:microsoft.com/office/officeart/2005/8/layout/list1"/>
    <dgm:cxn modelId="{1FF9E829-45F3-48C7-9F27-9F61ACFF3E3B}" srcId="{374792F8-1AD1-4D40-A418-30F60477C67D}" destId="{5BFCC659-296D-4627-9EFC-D2D3C941E588}" srcOrd="2" destOrd="0" parTransId="{F2479662-2A77-4DD4-B8B5-13E52262A1C5}" sibTransId="{8E198F4E-A633-461C-8C91-C2EED1BB86DB}"/>
    <dgm:cxn modelId="{58865005-6974-4234-B5DD-E71DF22017C4}" srcId="{F66E6604-A1B4-4139-AB88-28FEC931C196}" destId="{20C1110A-755B-47E6-B0DA-818AAC752A34}" srcOrd="1" destOrd="0" parTransId="{35E728B4-926C-4C23-B59F-A4BD49907299}" sibTransId="{74533EDB-A074-4B62-BD72-5FF49461E149}"/>
    <dgm:cxn modelId="{F267C637-C645-44F6-A9C7-9B80226F3226}" type="presOf" srcId="{374792F8-1AD1-4D40-A418-30F60477C67D}" destId="{DA5D5360-B360-4240-8D46-61E8D2B3A356}" srcOrd="0" destOrd="0" presId="urn:microsoft.com/office/officeart/2005/8/layout/list1"/>
    <dgm:cxn modelId="{D343BC6A-D24C-4414-9E45-7A493285A763}" srcId="{F66E6604-A1B4-4139-AB88-28FEC931C196}" destId="{B6349A65-6063-4876-ACCB-4F7A27097CD2}" srcOrd="3" destOrd="0" parTransId="{C4933E4E-79AC-409B-A170-7D766F9DB464}" sibTransId="{08815576-0DDF-4E82-8E6D-217A0BE27D93}"/>
    <dgm:cxn modelId="{5D3EBD52-5C30-4619-88E2-317A72DECBC1}" type="presOf" srcId="{78DB7088-F3E3-4EA5-91F1-4CA84CC1F017}" destId="{2849325A-EF15-4F84-A7B4-87EA4D0F6D87}" srcOrd="0" destOrd="0" presId="urn:microsoft.com/office/officeart/2005/8/layout/list1"/>
    <dgm:cxn modelId="{8531C369-694A-4160-8145-62508D3CC252}" type="presOf" srcId="{5E1E85F8-7BF8-4C80-95B3-64286868AE76}" destId="{BB449A3E-F488-4227-BEBD-EEB657B2B2C6}" srcOrd="0" destOrd="0" presId="urn:microsoft.com/office/officeart/2005/8/layout/list1"/>
    <dgm:cxn modelId="{30303EA7-6019-4321-817B-B9215F4D7DE9}" type="presParOf" srcId="{5CC151DA-5D31-425E-BB86-309EC9F889F5}" destId="{04CE990D-A3F1-4F75-A5B1-6CDBECC32850}" srcOrd="0" destOrd="0" presId="urn:microsoft.com/office/officeart/2005/8/layout/list1"/>
    <dgm:cxn modelId="{BD9DC0CC-8647-4B7E-A798-F9BF0BB70BD8}" type="presParOf" srcId="{04CE990D-A3F1-4F75-A5B1-6CDBECC32850}" destId="{0E7AC560-986C-4927-B7E6-5E7876BE2463}" srcOrd="0" destOrd="0" presId="urn:microsoft.com/office/officeart/2005/8/layout/list1"/>
    <dgm:cxn modelId="{475193D9-BB30-42E9-A908-F2728AD1651B}" type="presParOf" srcId="{04CE990D-A3F1-4F75-A5B1-6CDBECC32850}" destId="{BAAF9FC3-0122-4411-A295-C24A3F6E129E}" srcOrd="1" destOrd="0" presId="urn:microsoft.com/office/officeart/2005/8/layout/list1"/>
    <dgm:cxn modelId="{C889C7FD-B411-4882-A594-1948777CF733}" type="presParOf" srcId="{5CC151DA-5D31-425E-BB86-309EC9F889F5}" destId="{65745F16-DD84-4FA7-972F-9DCB97A22398}" srcOrd="1" destOrd="0" presId="urn:microsoft.com/office/officeart/2005/8/layout/list1"/>
    <dgm:cxn modelId="{88E3D598-D8F6-461A-9C42-7C2DE59F2CE4}" type="presParOf" srcId="{5CC151DA-5D31-425E-BB86-309EC9F889F5}" destId="{581D2B8F-D104-4556-89D9-619356F939B1}" srcOrd="2" destOrd="0" presId="urn:microsoft.com/office/officeart/2005/8/layout/list1"/>
    <dgm:cxn modelId="{9EBCD213-D4A6-4798-A4DC-34BBEF91CEF8}" type="presParOf" srcId="{5CC151DA-5D31-425E-BB86-309EC9F889F5}" destId="{53B4645F-AEB3-42B9-8922-51AE6E59950B}" srcOrd="3" destOrd="0" presId="urn:microsoft.com/office/officeart/2005/8/layout/list1"/>
    <dgm:cxn modelId="{13CE4879-B857-421E-B2E4-A677EB02FCA6}" type="presParOf" srcId="{5CC151DA-5D31-425E-BB86-309EC9F889F5}" destId="{79BB529C-F39F-4AB6-9353-3D4F9F40456B}" srcOrd="4" destOrd="0" presId="urn:microsoft.com/office/officeart/2005/8/layout/list1"/>
    <dgm:cxn modelId="{23CE46F8-0CC7-4DA9-80BD-6E2ED5F6E2FE}" type="presParOf" srcId="{79BB529C-F39F-4AB6-9353-3D4F9F40456B}" destId="{879E2FE5-9B1F-45E9-A7D1-A98D75987CC6}" srcOrd="0" destOrd="0" presId="urn:microsoft.com/office/officeart/2005/8/layout/list1"/>
    <dgm:cxn modelId="{563C981E-76FA-47A5-9B17-12DF175DEB05}" type="presParOf" srcId="{79BB529C-F39F-4AB6-9353-3D4F9F40456B}" destId="{06C6A093-FC40-478C-A022-E43EA6DD972E}" srcOrd="1" destOrd="0" presId="urn:microsoft.com/office/officeart/2005/8/layout/list1"/>
    <dgm:cxn modelId="{CDC307E7-4380-4E9E-AAC5-E756C2E16888}" type="presParOf" srcId="{5CC151DA-5D31-425E-BB86-309EC9F889F5}" destId="{47FABBB5-D3BD-415B-8BD3-07F17FF531D6}" srcOrd="5" destOrd="0" presId="urn:microsoft.com/office/officeart/2005/8/layout/list1"/>
    <dgm:cxn modelId="{1344E272-990E-475B-AE9B-4DC04646F23F}" type="presParOf" srcId="{5CC151DA-5D31-425E-BB86-309EC9F889F5}" destId="{BB449A3E-F488-4227-BEBD-EEB657B2B2C6}" srcOrd="6" destOrd="0" presId="urn:microsoft.com/office/officeart/2005/8/layout/list1"/>
    <dgm:cxn modelId="{FC3E8C42-97E1-46A1-9057-073AF7B64CBD}" type="presParOf" srcId="{5CC151DA-5D31-425E-BB86-309EC9F889F5}" destId="{6B317B1B-442D-40D1-BF53-6F1EB7F6630E}" srcOrd="7" destOrd="0" presId="urn:microsoft.com/office/officeart/2005/8/layout/list1"/>
    <dgm:cxn modelId="{2A713796-27D1-4246-B597-88F77A54397E}" type="presParOf" srcId="{5CC151DA-5D31-425E-BB86-309EC9F889F5}" destId="{779E3EF7-66D3-4324-A9C3-B3F828B72FDE}" srcOrd="8" destOrd="0" presId="urn:microsoft.com/office/officeart/2005/8/layout/list1"/>
    <dgm:cxn modelId="{2B88045A-889E-47CE-8041-AC8368B73F87}" type="presParOf" srcId="{779E3EF7-66D3-4324-A9C3-B3F828B72FDE}" destId="{DA5D5360-B360-4240-8D46-61E8D2B3A356}" srcOrd="0" destOrd="0" presId="urn:microsoft.com/office/officeart/2005/8/layout/list1"/>
    <dgm:cxn modelId="{ABF8DEC7-FFCD-41F7-8B73-487C770E2010}" type="presParOf" srcId="{779E3EF7-66D3-4324-A9C3-B3F828B72FDE}" destId="{4D25F924-49C4-411F-B16D-FC3CCA2CCB32}" srcOrd="1" destOrd="0" presId="urn:microsoft.com/office/officeart/2005/8/layout/list1"/>
    <dgm:cxn modelId="{AF930A9B-4AD6-4072-841A-C833C47A6433}" type="presParOf" srcId="{5CC151DA-5D31-425E-BB86-309EC9F889F5}" destId="{A2066405-C358-44F8-82EC-6C7EFBBEBA67}" srcOrd="9" destOrd="0" presId="urn:microsoft.com/office/officeart/2005/8/layout/list1"/>
    <dgm:cxn modelId="{A380BE86-7318-4C7D-B98B-BB92066C1A77}" type="presParOf" srcId="{5CC151DA-5D31-425E-BB86-309EC9F889F5}" destId="{2849325A-EF15-4F84-A7B4-87EA4D0F6D8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81AC78-3CAC-41D2-AA1D-8E278BD20C4B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769B7F6-3B8E-495D-B3B0-54CCF216E0EF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3D30E54A-F3A7-4A7E-954E-C195AA6A176C}" type="parTrans" cxnId="{1765A656-287F-4E79-B1AB-F0C2DE4BAAB6}">
      <dgm:prSet/>
      <dgm:spPr/>
      <dgm:t>
        <a:bodyPr/>
        <a:lstStyle/>
        <a:p>
          <a:endParaRPr lang="ru-RU"/>
        </a:p>
      </dgm:t>
    </dgm:pt>
    <dgm:pt modelId="{62190B22-C7EE-44FC-BCE5-09FD40689ADB}" type="sibTrans" cxnId="{1765A656-287F-4E79-B1AB-F0C2DE4BAAB6}">
      <dgm:prSet/>
      <dgm:spPr/>
      <dgm:t>
        <a:bodyPr/>
        <a:lstStyle/>
        <a:p>
          <a:endParaRPr lang="ru-RU"/>
        </a:p>
      </dgm:t>
    </dgm:pt>
    <dgm:pt modelId="{9D383CCF-6076-4DB9-A830-A21D458FE1B2}">
      <dgm:prSet phldrT="[Текст]" custT="1"/>
      <dgm:spPr/>
      <dgm:t>
        <a:bodyPr/>
        <a:lstStyle/>
        <a:p>
          <a:r>
            <a:rPr lang="ru-RU" sz="1800" b="1" i="1" smtClean="0"/>
            <a:t>Взяточничество, подкуп, получение незаконных доходов (вымогательство, «откаты»);</a:t>
          </a:r>
          <a:endParaRPr lang="ru-RU" sz="1800" b="1" i="1" dirty="0"/>
        </a:p>
      </dgm:t>
    </dgm:pt>
    <dgm:pt modelId="{E0C53AD3-E95B-43C9-98A7-FE3A31180AC5}" type="parTrans" cxnId="{CA70FBBF-FFD7-4B31-9ECD-28B9BEE6268E}">
      <dgm:prSet/>
      <dgm:spPr/>
      <dgm:t>
        <a:bodyPr/>
        <a:lstStyle/>
        <a:p>
          <a:endParaRPr lang="ru-RU"/>
        </a:p>
      </dgm:t>
    </dgm:pt>
    <dgm:pt modelId="{56F0BD2A-DC7D-4E69-A8B3-3BE736935C2C}" type="sibTrans" cxnId="{CA70FBBF-FFD7-4B31-9ECD-28B9BEE6268E}">
      <dgm:prSet/>
      <dgm:spPr/>
      <dgm:t>
        <a:bodyPr/>
        <a:lstStyle/>
        <a:p>
          <a:endParaRPr lang="ru-RU"/>
        </a:p>
      </dgm:t>
    </dgm:pt>
    <dgm:pt modelId="{33E0D192-EADF-4469-8C3C-22CABC551800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80074FBD-7D08-4944-8DE7-3C499FD31F5F}" type="parTrans" cxnId="{DBD55EC2-8D56-426D-B8B8-5BC40AB676ED}">
      <dgm:prSet/>
      <dgm:spPr/>
      <dgm:t>
        <a:bodyPr/>
        <a:lstStyle/>
        <a:p>
          <a:endParaRPr lang="ru-RU"/>
        </a:p>
      </dgm:t>
    </dgm:pt>
    <dgm:pt modelId="{6B689632-20FC-4965-B87D-F142BDCEB348}" type="sibTrans" cxnId="{DBD55EC2-8D56-426D-B8B8-5BC40AB676ED}">
      <dgm:prSet/>
      <dgm:spPr/>
      <dgm:t>
        <a:bodyPr/>
        <a:lstStyle/>
        <a:p>
          <a:endParaRPr lang="ru-RU"/>
        </a:p>
      </dgm:t>
    </dgm:pt>
    <dgm:pt modelId="{98962382-EE76-4A5F-8198-824A4738943D}">
      <dgm:prSet phldrT="[Текст]" custT="1"/>
      <dgm:spPr/>
      <dgm:t>
        <a:bodyPr/>
        <a:lstStyle/>
        <a:p>
          <a:r>
            <a:rPr lang="ru-RU" sz="1800" b="1" i="1" smtClean="0"/>
            <a:t>Воровство и приватизация государственных ресурсов и средств;</a:t>
          </a:r>
          <a:endParaRPr lang="ru-RU" sz="1800" b="1" i="1" dirty="0"/>
        </a:p>
      </dgm:t>
    </dgm:pt>
    <dgm:pt modelId="{E18AF4A2-1A19-4750-9BBC-E23C31CFC8E1}" type="parTrans" cxnId="{205B0C94-B513-4EFE-B205-9990B1BF07FA}">
      <dgm:prSet/>
      <dgm:spPr/>
      <dgm:t>
        <a:bodyPr/>
        <a:lstStyle/>
        <a:p>
          <a:endParaRPr lang="ru-RU"/>
        </a:p>
      </dgm:t>
    </dgm:pt>
    <dgm:pt modelId="{AF939CAB-783D-4AF9-91D7-EE56B68C4310}" type="sibTrans" cxnId="{205B0C94-B513-4EFE-B205-9990B1BF07FA}">
      <dgm:prSet/>
      <dgm:spPr/>
      <dgm:t>
        <a:bodyPr/>
        <a:lstStyle/>
        <a:p>
          <a:endParaRPr lang="ru-RU"/>
        </a:p>
      </dgm:t>
    </dgm:pt>
    <dgm:pt modelId="{5AEC8150-8710-4462-8E8B-248D48AE72D4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0AB69C7A-6F92-4B9C-AF1B-B7D7B29BF168}" type="parTrans" cxnId="{EF6F2F26-849E-47AD-91BC-278829AC7BDE}">
      <dgm:prSet/>
      <dgm:spPr/>
      <dgm:t>
        <a:bodyPr/>
        <a:lstStyle/>
        <a:p>
          <a:endParaRPr lang="ru-RU"/>
        </a:p>
      </dgm:t>
    </dgm:pt>
    <dgm:pt modelId="{B7DE69C1-C654-42EE-A520-9D4F17CB85A4}" type="sibTrans" cxnId="{EF6F2F26-849E-47AD-91BC-278829AC7BDE}">
      <dgm:prSet/>
      <dgm:spPr/>
      <dgm:t>
        <a:bodyPr/>
        <a:lstStyle/>
        <a:p>
          <a:endParaRPr lang="ru-RU"/>
        </a:p>
      </dgm:t>
    </dgm:pt>
    <dgm:pt modelId="{2F5BD718-3ECF-4696-BE49-26129D28A88B}">
      <dgm:prSet phldrT="[Текст]" custT="1"/>
      <dgm:spPr/>
      <dgm:t>
        <a:bodyPr/>
        <a:lstStyle/>
        <a:p>
          <a:r>
            <a:rPr lang="ru-RU" sz="1800" b="1" i="1" smtClean="0"/>
            <a:t>Незаконное присвоение, злоупотребление при использовании государственных фондов, растраты;</a:t>
          </a:r>
          <a:endParaRPr lang="ru-RU" sz="1800" b="1" i="1" dirty="0"/>
        </a:p>
      </dgm:t>
    </dgm:pt>
    <dgm:pt modelId="{B364D7E1-0DF8-45D1-B7B2-0E1D74195453}" type="parTrans" cxnId="{7A398821-D27C-4ACB-832C-EC1A38A8C3C9}">
      <dgm:prSet/>
      <dgm:spPr/>
      <dgm:t>
        <a:bodyPr/>
        <a:lstStyle/>
        <a:p>
          <a:endParaRPr lang="ru-RU"/>
        </a:p>
      </dgm:t>
    </dgm:pt>
    <dgm:pt modelId="{7DFB56B4-6DA8-4444-9293-5B8E6D1478CB}" type="sibTrans" cxnId="{7A398821-D27C-4ACB-832C-EC1A38A8C3C9}">
      <dgm:prSet/>
      <dgm:spPr/>
      <dgm:t>
        <a:bodyPr/>
        <a:lstStyle/>
        <a:p>
          <a:endParaRPr lang="ru-RU"/>
        </a:p>
      </dgm:t>
    </dgm:pt>
    <dgm:pt modelId="{06D8ABBE-6CE1-44FD-8C24-211B68E3C721}">
      <dgm:prSet/>
      <dgm:spPr/>
      <dgm:t>
        <a:bodyPr/>
        <a:lstStyle/>
        <a:p>
          <a:endParaRPr lang="ru-RU" dirty="0"/>
        </a:p>
      </dgm:t>
    </dgm:pt>
    <dgm:pt modelId="{FEB1BE0B-5009-497D-9F34-E2BA435EE1D8}" type="parTrans" cxnId="{9CF9B0B9-B65C-4BD5-8A59-54BCE1DFF1C7}">
      <dgm:prSet/>
      <dgm:spPr/>
      <dgm:t>
        <a:bodyPr/>
        <a:lstStyle/>
        <a:p>
          <a:endParaRPr lang="ru-RU"/>
        </a:p>
      </dgm:t>
    </dgm:pt>
    <dgm:pt modelId="{275E9630-9FD4-45D5-816E-F3074F981133}" type="sibTrans" cxnId="{9CF9B0B9-B65C-4BD5-8A59-54BCE1DFF1C7}">
      <dgm:prSet/>
      <dgm:spPr/>
      <dgm:t>
        <a:bodyPr/>
        <a:lstStyle/>
        <a:p>
          <a:endParaRPr lang="ru-RU"/>
        </a:p>
      </dgm:t>
    </dgm:pt>
    <dgm:pt modelId="{D5FFF024-6053-4F26-A2E0-7DE2892EBF2A}">
      <dgm:prSet/>
      <dgm:spPr/>
      <dgm:t>
        <a:bodyPr/>
        <a:lstStyle/>
        <a:p>
          <a:endParaRPr lang="ru-RU" dirty="0"/>
        </a:p>
      </dgm:t>
    </dgm:pt>
    <dgm:pt modelId="{7EF7FC0A-6A6A-4D98-9B9D-CD606E98F16B}" type="parTrans" cxnId="{36E89C2A-A403-4984-94D9-2461D3966904}">
      <dgm:prSet/>
      <dgm:spPr/>
      <dgm:t>
        <a:bodyPr/>
        <a:lstStyle/>
        <a:p>
          <a:endParaRPr lang="ru-RU"/>
        </a:p>
      </dgm:t>
    </dgm:pt>
    <dgm:pt modelId="{C0CD6058-DF7B-4F59-AA1F-35EDB243F5FE}" type="sibTrans" cxnId="{36E89C2A-A403-4984-94D9-2461D3966904}">
      <dgm:prSet/>
      <dgm:spPr/>
      <dgm:t>
        <a:bodyPr/>
        <a:lstStyle/>
        <a:p>
          <a:endParaRPr lang="ru-RU"/>
        </a:p>
      </dgm:t>
    </dgm:pt>
    <dgm:pt modelId="{9028B20C-EDD2-4E97-9820-F6AA736D4184}">
      <dgm:prSet custT="1"/>
      <dgm:spPr/>
      <dgm:t>
        <a:bodyPr/>
        <a:lstStyle/>
        <a:p>
          <a:r>
            <a:rPr lang="ru-RU" sz="1800" b="1" i="1" dirty="0" smtClean="0"/>
            <a:t>Кумовство, фаворитизм (назначение на посты и должности друзей и родственников);</a:t>
          </a:r>
          <a:endParaRPr lang="ru-RU" sz="1800" b="1" i="1" dirty="0"/>
        </a:p>
      </dgm:t>
    </dgm:pt>
    <dgm:pt modelId="{74A13FEE-1226-4575-ABC2-DA3FAD072716}" type="parTrans" cxnId="{D7C0FDBC-2440-4936-A2BD-195DE5D2A2A3}">
      <dgm:prSet/>
      <dgm:spPr/>
      <dgm:t>
        <a:bodyPr/>
        <a:lstStyle/>
        <a:p>
          <a:endParaRPr lang="ru-RU"/>
        </a:p>
      </dgm:t>
    </dgm:pt>
    <dgm:pt modelId="{C5F6CFE0-A5F8-4A07-A301-00A0754A46AE}" type="sibTrans" cxnId="{D7C0FDBC-2440-4936-A2BD-195DE5D2A2A3}">
      <dgm:prSet/>
      <dgm:spPr/>
      <dgm:t>
        <a:bodyPr/>
        <a:lstStyle/>
        <a:p>
          <a:endParaRPr lang="ru-RU"/>
        </a:p>
      </dgm:t>
    </dgm:pt>
    <dgm:pt modelId="{331FD77B-C37C-43F5-86DD-E20E9697B0AF}">
      <dgm:prSet custT="1"/>
      <dgm:spPr/>
      <dgm:t>
        <a:bodyPr/>
        <a:lstStyle/>
        <a:p>
          <a:r>
            <a:rPr lang="ru-RU" sz="1800" b="1" i="1" smtClean="0"/>
            <a:t>Продвижение личных интересов, сговор;</a:t>
          </a:r>
          <a:endParaRPr lang="ru-RU" sz="1800" b="1" i="1" dirty="0"/>
        </a:p>
      </dgm:t>
    </dgm:pt>
    <dgm:pt modelId="{2E192FF2-F744-41B7-B6DA-1F2E5B8F2619}" type="parTrans" cxnId="{CED274E8-6967-419A-99C5-7D44CE48C4A4}">
      <dgm:prSet/>
      <dgm:spPr/>
      <dgm:t>
        <a:bodyPr/>
        <a:lstStyle/>
        <a:p>
          <a:endParaRPr lang="ru-RU"/>
        </a:p>
      </dgm:t>
    </dgm:pt>
    <dgm:pt modelId="{C9E1A9E9-A82B-405E-A1F5-D5B4D74193E2}" type="sibTrans" cxnId="{CED274E8-6967-419A-99C5-7D44CE48C4A4}">
      <dgm:prSet/>
      <dgm:spPr/>
      <dgm:t>
        <a:bodyPr/>
        <a:lstStyle/>
        <a:p>
          <a:endParaRPr lang="ru-RU"/>
        </a:p>
      </dgm:t>
    </dgm:pt>
    <dgm:pt modelId="{208A0A09-389B-4C72-A825-DDB577DC5378}">
      <dgm:prSet/>
      <dgm:spPr/>
      <dgm:t>
        <a:bodyPr/>
        <a:lstStyle/>
        <a:p>
          <a:endParaRPr lang="ru-RU" dirty="0"/>
        </a:p>
      </dgm:t>
    </dgm:pt>
    <dgm:pt modelId="{4351A4F5-1A79-45F8-97A5-457A67B63479}" type="parTrans" cxnId="{D5C9B391-CA2B-42F4-802D-802F36FB5299}">
      <dgm:prSet/>
      <dgm:spPr/>
      <dgm:t>
        <a:bodyPr/>
        <a:lstStyle/>
        <a:p>
          <a:endParaRPr lang="ru-RU"/>
        </a:p>
      </dgm:t>
    </dgm:pt>
    <dgm:pt modelId="{25A23395-D763-439A-B672-A648CB50A064}" type="sibTrans" cxnId="{D5C9B391-CA2B-42F4-802D-802F36FB5299}">
      <dgm:prSet/>
      <dgm:spPr/>
      <dgm:t>
        <a:bodyPr/>
        <a:lstStyle/>
        <a:p>
          <a:endParaRPr lang="ru-RU"/>
        </a:p>
      </dgm:t>
    </dgm:pt>
    <dgm:pt modelId="{B1C5D1E4-6282-40C7-9D2C-1D3BC24FC65B}">
      <dgm:prSet custT="1"/>
      <dgm:spPr/>
      <dgm:t>
        <a:bodyPr/>
        <a:lstStyle/>
        <a:p>
          <a:r>
            <a:rPr lang="ru-RU" sz="1800" b="1" i="1" smtClean="0"/>
            <a:t>Защита и покровительство (лжесвидетельство, «крышевание»);</a:t>
          </a:r>
          <a:endParaRPr lang="ru-RU" sz="1800" b="1" i="1" dirty="0"/>
        </a:p>
      </dgm:t>
    </dgm:pt>
    <dgm:pt modelId="{E640408C-A28C-4FEE-B375-82242138864A}" type="parTrans" cxnId="{42FB6A89-B185-4CFF-9C9A-570EABE727EC}">
      <dgm:prSet/>
      <dgm:spPr/>
      <dgm:t>
        <a:bodyPr/>
        <a:lstStyle/>
        <a:p>
          <a:endParaRPr lang="ru-RU"/>
        </a:p>
      </dgm:t>
    </dgm:pt>
    <dgm:pt modelId="{E40B3A6F-D78D-4D2C-9573-330B1902574F}" type="sibTrans" cxnId="{42FB6A89-B185-4CFF-9C9A-570EABE727EC}">
      <dgm:prSet/>
      <dgm:spPr/>
      <dgm:t>
        <a:bodyPr/>
        <a:lstStyle/>
        <a:p>
          <a:endParaRPr lang="ru-RU"/>
        </a:p>
      </dgm:t>
    </dgm:pt>
    <dgm:pt modelId="{04BF440E-FAC9-46BE-81DF-1D689CDF9662}">
      <dgm:prSet/>
      <dgm:spPr/>
      <dgm:t>
        <a:bodyPr/>
        <a:lstStyle/>
        <a:p>
          <a:endParaRPr lang="ru-RU"/>
        </a:p>
      </dgm:t>
    </dgm:pt>
    <dgm:pt modelId="{64037486-51DD-417D-B29D-382BD0629B03}" type="parTrans" cxnId="{B12CB70F-E820-461F-AD6F-460FD005161D}">
      <dgm:prSet/>
      <dgm:spPr/>
      <dgm:t>
        <a:bodyPr/>
        <a:lstStyle/>
        <a:p>
          <a:endParaRPr lang="ru-RU"/>
        </a:p>
      </dgm:t>
    </dgm:pt>
    <dgm:pt modelId="{CA6B11A8-DA23-46CF-B559-070409476957}" type="sibTrans" cxnId="{B12CB70F-E820-461F-AD6F-460FD005161D}">
      <dgm:prSet/>
      <dgm:spPr/>
      <dgm:t>
        <a:bodyPr/>
        <a:lstStyle/>
        <a:p>
          <a:endParaRPr lang="ru-RU"/>
        </a:p>
      </dgm:t>
    </dgm:pt>
    <dgm:pt modelId="{DCC53138-DD6E-4F98-9202-7E05926473F8}">
      <dgm:prSet custT="1"/>
      <dgm:spPr/>
      <dgm:t>
        <a:bodyPr/>
        <a:lstStyle/>
        <a:p>
          <a:r>
            <a:rPr lang="ru-RU" sz="1800" b="1" i="1" smtClean="0"/>
            <a:t>Злоупотребление властью (запугивание или пытки)</a:t>
          </a:r>
          <a:endParaRPr lang="ru-RU" sz="1800" b="1" i="1" dirty="0"/>
        </a:p>
      </dgm:t>
    </dgm:pt>
    <dgm:pt modelId="{064CBC02-CED2-4EDB-97DC-5142DE072F88}" type="parTrans" cxnId="{7A0A4269-4EF1-44C7-8E13-F6CF9E85BED5}">
      <dgm:prSet/>
      <dgm:spPr/>
      <dgm:t>
        <a:bodyPr/>
        <a:lstStyle/>
        <a:p>
          <a:endParaRPr lang="ru-RU"/>
        </a:p>
      </dgm:t>
    </dgm:pt>
    <dgm:pt modelId="{FECCBDD3-C52B-4483-889C-579C7D03427E}" type="sibTrans" cxnId="{7A0A4269-4EF1-44C7-8E13-F6CF9E85BED5}">
      <dgm:prSet/>
      <dgm:spPr/>
      <dgm:t>
        <a:bodyPr/>
        <a:lstStyle/>
        <a:p>
          <a:endParaRPr lang="ru-RU"/>
        </a:p>
      </dgm:t>
    </dgm:pt>
    <dgm:pt modelId="{BFDDCA56-3EEE-408C-9A44-C0FB7C45B72B}" type="pres">
      <dgm:prSet presAssocID="{0D81AC78-3CAC-41D2-AA1D-8E278BD20C4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2578E6D-8803-4A38-B1D5-E3768BDB9A31}" type="pres">
      <dgm:prSet presAssocID="{D769B7F6-3B8E-495D-B3B0-54CCF216E0EF}" presName="composite" presStyleCnt="0"/>
      <dgm:spPr/>
    </dgm:pt>
    <dgm:pt modelId="{D6345BAE-36F6-43DA-BD0A-6F63DE8F3DD1}" type="pres">
      <dgm:prSet presAssocID="{D769B7F6-3B8E-495D-B3B0-54CCF216E0EF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FC4A69-557E-4EC0-820F-F5C3D7AE8800}" type="pres">
      <dgm:prSet presAssocID="{D769B7F6-3B8E-495D-B3B0-54CCF216E0EF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EAC5EA-128A-4378-BC72-386EB07E3CD2}" type="pres">
      <dgm:prSet presAssocID="{62190B22-C7EE-44FC-BCE5-09FD40689ADB}" presName="sp" presStyleCnt="0"/>
      <dgm:spPr/>
    </dgm:pt>
    <dgm:pt modelId="{D040F18B-95E4-419E-A5BA-2155C4FD9380}" type="pres">
      <dgm:prSet presAssocID="{33E0D192-EADF-4469-8C3C-22CABC551800}" presName="composite" presStyleCnt="0"/>
      <dgm:spPr/>
    </dgm:pt>
    <dgm:pt modelId="{F437A119-9292-4F79-AA5C-7B5B5A11AC05}" type="pres">
      <dgm:prSet presAssocID="{33E0D192-EADF-4469-8C3C-22CABC551800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6BFBC8-C9BF-49DE-A7B1-EA0BBF891271}" type="pres">
      <dgm:prSet presAssocID="{33E0D192-EADF-4469-8C3C-22CABC551800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74F3EA-A6EF-49E3-9B7A-8A1FD1B8E331}" type="pres">
      <dgm:prSet presAssocID="{6B689632-20FC-4965-B87D-F142BDCEB348}" presName="sp" presStyleCnt="0"/>
      <dgm:spPr/>
    </dgm:pt>
    <dgm:pt modelId="{934188F5-609D-4B0C-BB90-95EC64506283}" type="pres">
      <dgm:prSet presAssocID="{5AEC8150-8710-4462-8E8B-248D48AE72D4}" presName="composite" presStyleCnt="0"/>
      <dgm:spPr/>
    </dgm:pt>
    <dgm:pt modelId="{542FED2B-6B20-4457-AF20-CF6BDCD81629}" type="pres">
      <dgm:prSet presAssocID="{5AEC8150-8710-4462-8E8B-248D48AE72D4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947579-94E1-48AD-B28E-E8D2D4F2C70E}" type="pres">
      <dgm:prSet presAssocID="{5AEC8150-8710-4462-8E8B-248D48AE72D4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6A7F4D-F88B-4AF3-BECB-639DF1D38EFB}" type="pres">
      <dgm:prSet presAssocID="{B7DE69C1-C654-42EE-A520-9D4F17CB85A4}" presName="sp" presStyleCnt="0"/>
      <dgm:spPr/>
    </dgm:pt>
    <dgm:pt modelId="{1B3072F8-17C7-40C9-86C5-5EA3002D886F}" type="pres">
      <dgm:prSet presAssocID="{06D8ABBE-6CE1-44FD-8C24-211B68E3C721}" presName="composite" presStyleCnt="0"/>
      <dgm:spPr/>
    </dgm:pt>
    <dgm:pt modelId="{C8275998-B4B2-45B5-9C03-96B67048A65F}" type="pres">
      <dgm:prSet presAssocID="{06D8ABBE-6CE1-44FD-8C24-211B68E3C721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F489F1-8934-44FF-A084-B05CE6E9CA39}" type="pres">
      <dgm:prSet presAssocID="{06D8ABBE-6CE1-44FD-8C24-211B68E3C721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5C20-7071-44B4-8D58-9E88E29AA1AC}" type="pres">
      <dgm:prSet presAssocID="{275E9630-9FD4-45D5-816E-F3074F981133}" presName="sp" presStyleCnt="0"/>
      <dgm:spPr/>
    </dgm:pt>
    <dgm:pt modelId="{D5F8D7D4-B19E-4552-A5CE-70C2483F2A2D}" type="pres">
      <dgm:prSet presAssocID="{D5FFF024-6053-4F26-A2E0-7DE2892EBF2A}" presName="composite" presStyleCnt="0"/>
      <dgm:spPr/>
    </dgm:pt>
    <dgm:pt modelId="{A4928113-C2C6-42C3-81E4-A4374905FE3B}" type="pres">
      <dgm:prSet presAssocID="{D5FFF024-6053-4F26-A2E0-7DE2892EBF2A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16D962-E58D-460C-9BCB-A8A1AA203778}" type="pres">
      <dgm:prSet presAssocID="{D5FFF024-6053-4F26-A2E0-7DE2892EBF2A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64EFE8-6732-46DA-A374-CA1AD0F9EA04}" type="pres">
      <dgm:prSet presAssocID="{C0CD6058-DF7B-4F59-AA1F-35EDB243F5FE}" presName="sp" presStyleCnt="0"/>
      <dgm:spPr/>
    </dgm:pt>
    <dgm:pt modelId="{6FD2F71E-92D8-4B29-95C0-7568595E48FB}" type="pres">
      <dgm:prSet presAssocID="{208A0A09-389B-4C72-A825-DDB577DC5378}" presName="composite" presStyleCnt="0"/>
      <dgm:spPr/>
    </dgm:pt>
    <dgm:pt modelId="{CEC09AA8-82E2-41EF-B402-D03A28AD7820}" type="pres">
      <dgm:prSet presAssocID="{208A0A09-389B-4C72-A825-DDB577DC5378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EF2E4-3CE6-4AB0-B8DC-E6C4E160360E}" type="pres">
      <dgm:prSet presAssocID="{208A0A09-389B-4C72-A825-DDB577DC5378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CD54A-20DC-4E90-BA3D-20CA2C094A84}" type="pres">
      <dgm:prSet presAssocID="{25A23395-D763-439A-B672-A648CB50A064}" presName="sp" presStyleCnt="0"/>
      <dgm:spPr/>
    </dgm:pt>
    <dgm:pt modelId="{AF148064-6D41-4D7A-B900-798068A00498}" type="pres">
      <dgm:prSet presAssocID="{04BF440E-FAC9-46BE-81DF-1D689CDF9662}" presName="composite" presStyleCnt="0"/>
      <dgm:spPr/>
    </dgm:pt>
    <dgm:pt modelId="{C28A660F-9813-4FEA-AA82-86882D1B1F05}" type="pres">
      <dgm:prSet presAssocID="{04BF440E-FAC9-46BE-81DF-1D689CDF9662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8A522E-1C09-403F-AB21-BF8F0B128876}" type="pres">
      <dgm:prSet presAssocID="{04BF440E-FAC9-46BE-81DF-1D689CDF9662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653065-08F0-41EF-908E-7617BAB8F186}" type="presOf" srcId="{D769B7F6-3B8E-495D-B3B0-54CCF216E0EF}" destId="{D6345BAE-36F6-43DA-BD0A-6F63DE8F3DD1}" srcOrd="0" destOrd="0" presId="urn:microsoft.com/office/officeart/2005/8/layout/chevron2"/>
    <dgm:cxn modelId="{42FB6A89-B185-4CFF-9C9A-570EABE727EC}" srcId="{208A0A09-389B-4C72-A825-DDB577DC5378}" destId="{B1C5D1E4-6282-40C7-9D2C-1D3BC24FC65B}" srcOrd="0" destOrd="0" parTransId="{E640408C-A28C-4FEE-B375-82242138864A}" sibTransId="{E40B3A6F-D78D-4D2C-9573-330B1902574F}"/>
    <dgm:cxn modelId="{1FF436BB-4A2B-4472-B84B-1EF4312A2796}" type="presOf" srcId="{9028B20C-EDD2-4E97-9820-F6AA736D4184}" destId="{A5F489F1-8934-44FF-A084-B05CE6E9CA39}" srcOrd="0" destOrd="0" presId="urn:microsoft.com/office/officeart/2005/8/layout/chevron2"/>
    <dgm:cxn modelId="{5EC65246-5366-42BE-9313-218BD3A074CF}" type="presOf" srcId="{98962382-EE76-4A5F-8198-824A4738943D}" destId="{136BFBC8-C9BF-49DE-A7B1-EA0BBF891271}" srcOrd="0" destOrd="0" presId="urn:microsoft.com/office/officeart/2005/8/layout/chevron2"/>
    <dgm:cxn modelId="{1765A656-287F-4E79-B1AB-F0C2DE4BAAB6}" srcId="{0D81AC78-3CAC-41D2-AA1D-8E278BD20C4B}" destId="{D769B7F6-3B8E-495D-B3B0-54CCF216E0EF}" srcOrd="0" destOrd="0" parTransId="{3D30E54A-F3A7-4A7E-954E-C195AA6A176C}" sibTransId="{62190B22-C7EE-44FC-BCE5-09FD40689ADB}"/>
    <dgm:cxn modelId="{DBD55EC2-8D56-426D-B8B8-5BC40AB676ED}" srcId="{0D81AC78-3CAC-41D2-AA1D-8E278BD20C4B}" destId="{33E0D192-EADF-4469-8C3C-22CABC551800}" srcOrd="1" destOrd="0" parTransId="{80074FBD-7D08-4944-8DE7-3C499FD31F5F}" sibTransId="{6B689632-20FC-4965-B87D-F142BDCEB348}"/>
    <dgm:cxn modelId="{D7C0FDBC-2440-4936-A2BD-195DE5D2A2A3}" srcId="{06D8ABBE-6CE1-44FD-8C24-211B68E3C721}" destId="{9028B20C-EDD2-4E97-9820-F6AA736D4184}" srcOrd="0" destOrd="0" parTransId="{74A13FEE-1226-4575-ABC2-DA3FAD072716}" sibTransId="{C5F6CFE0-A5F8-4A07-A301-00A0754A46AE}"/>
    <dgm:cxn modelId="{CED274E8-6967-419A-99C5-7D44CE48C4A4}" srcId="{D5FFF024-6053-4F26-A2E0-7DE2892EBF2A}" destId="{331FD77B-C37C-43F5-86DD-E20E9697B0AF}" srcOrd="0" destOrd="0" parTransId="{2E192FF2-F744-41B7-B6DA-1F2E5B8F2619}" sibTransId="{C9E1A9E9-A82B-405E-A1F5-D5B4D74193E2}"/>
    <dgm:cxn modelId="{D5C9B391-CA2B-42F4-802D-802F36FB5299}" srcId="{0D81AC78-3CAC-41D2-AA1D-8E278BD20C4B}" destId="{208A0A09-389B-4C72-A825-DDB577DC5378}" srcOrd="5" destOrd="0" parTransId="{4351A4F5-1A79-45F8-97A5-457A67B63479}" sibTransId="{25A23395-D763-439A-B672-A648CB50A064}"/>
    <dgm:cxn modelId="{E1EC9371-E0A8-41BD-9D78-7DDDAD321F19}" type="presOf" srcId="{06D8ABBE-6CE1-44FD-8C24-211B68E3C721}" destId="{C8275998-B4B2-45B5-9C03-96B67048A65F}" srcOrd="0" destOrd="0" presId="urn:microsoft.com/office/officeart/2005/8/layout/chevron2"/>
    <dgm:cxn modelId="{7A0A4269-4EF1-44C7-8E13-F6CF9E85BED5}" srcId="{04BF440E-FAC9-46BE-81DF-1D689CDF9662}" destId="{DCC53138-DD6E-4F98-9202-7E05926473F8}" srcOrd="0" destOrd="0" parTransId="{064CBC02-CED2-4EDB-97DC-5142DE072F88}" sibTransId="{FECCBDD3-C52B-4483-889C-579C7D03427E}"/>
    <dgm:cxn modelId="{7FE09020-D87D-4B0A-902E-98CCF30C04A4}" type="presOf" srcId="{9D383CCF-6076-4DB9-A830-A21D458FE1B2}" destId="{07FC4A69-557E-4EC0-820F-F5C3D7AE8800}" srcOrd="0" destOrd="0" presId="urn:microsoft.com/office/officeart/2005/8/layout/chevron2"/>
    <dgm:cxn modelId="{E8C5FB04-65DE-4DA4-8112-F930BE46822A}" type="presOf" srcId="{331FD77B-C37C-43F5-86DD-E20E9697B0AF}" destId="{7116D962-E58D-460C-9BCB-A8A1AA203778}" srcOrd="0" destOrd="0" presId="urn:microsoft.com/office/officeart/2005/8/layout/chevron2"/>
    <dgm:cxn modelId="{7A398821-D27C-4ACB-832C-EC1A38A8C3C9}" srcId="{5AEC8150-8710-4462-8E8B-248D48AE72D4}" destId="{2F5BD718-3ECF-4696-BE49-26129D28A88B}" srcOrd="0" destOrd="0" parTransId="{B364D7E1-0DF8-45D1-B7B2-0E1D74195453}" sibTransId="{7DFB56B4-6DA8-4444-9293-5B8E6D1478CB}"/>
    <dgm:cxn modelId="{CA70FBBF-FFD7-4B31-9ECD-28B9BEE6268E}" srcId="{D769B7F6-3B8E-495D-B3B0-54CCF216E0EF}" destId="{9D383CCF-6076-4DB9-A830-A21D458FE1B2}" srcOrd="0" destOrd="0" parTransId="{E0C53AD3-E95B-43C9-98A7-FE3A31180AC5}" sibTransId="{56F0BD2A-DC7D-4E69-A8B3-3BE736935C2C}"/>
    <dgm:cxn modelId="{9CF9B0B9-B65C-4BD5-8A59-54BCE1DFF1C7}" srcId="{0D81AC78-3CAC-41D2-AA1D-8E278BD20C4B}" destId="{06D8ABBE-6CE1-44FD-8C24-211B68E3C721}" srcOrd="3" destOrd="0" parTransId="{FEB1BE0B-5009-497D-9F34-E2BA435EE1D8}" sibTransId="{275E9630-9FD4-45D5-816E-F3074F981133}"/>
    <dgm:cxn modelId="{36E89C2A-A403-4984-94D9-2461D3966904}" srcId="{0D81AC78-3CAC-41D2-AA1D-8E278BD20C4B}" destId="{D5FFF024-6053-4F26-A2E0-7DE2892EBF2A}" srcOrd="4" destOrd="0" parTransId="{7EF7FC0A-6A6A-4D98-9B9D-CD606E98F16B}" sibTransId="{C0CD6058-DF7B-4F59-AA1F-35EDB243F5FE}"/>
    <dgm:cxn modelId="{205B0C94-B513-4EFE-B205-9990B1BF07FA}" srcId="{33E0D192-EADF-4469-8C3C-22CABC551800}" destId="{98962382-EE76-4A5F-8198-824A4738943D}" srcOrd="0" destOrd="0" parTransId="{E18AF4A2-1A19-4750-9BBC-E23C31CFC8E1}" sibTransId="{AF939CAB-783D-4AF9-91D7-EE56B68C4310}"/>
    <dgm:cxn modelId="{4AF51F06-5DBA-41DC-A15B-792E7360875D}" type="presOf" srcId="{0D81AC78-3CAC-41D2-AA1D-8E278BD20C4B}" destId="{BFDDCA56-3EEE-408C-9A44-C0FB7C45B72B}" srcOrd="0" destOrd="0" presId="urn:microsoft.com/office/officeart/2005/8/layout/chevron2"/>
    <dgm:cxn modelId="{DEBCA517-CE9C-48F9-815D-9FE90C37111A}" type="presOf" srcId="{04BF440E-FAC9-46BE-81DF-1D689CDF9662}" destId="{C28A660F-9813-4FEA-AA82-86882D1B1F05}" srcOrd="0" destOrd="0" presId="urn:microsoft.com/office/officeart/2005/8/layout/chevron2"/>
    <dgm:cxn modelId="{B12CB70F-E820-461F-AD6F-460FD005161D}" srcId="{0D81AC78-3CAC-41D2-AA1D-8E278BD20C4B}" destId="{04BF440E-FAC9-46BE-81DF-1D689CDF9662}" srcOrd="6" destOrd="0" parTransId="{64037486-51DD-417D-B29D-382BD0629B03}" sibTransId="{CA6B11A8-DA23-46CF-B559-070409476957}"/>
    <dgm:cxn modelId="{18E1D4B8-3B3D-4CBD-96D8-F494D729FBC5}" type="presOf" srcId="{B1C5D1E4-6282-40C7-9D2C-1D3BC24FC65B}" destId="{A2CEF2E4-3CE6-4AB0-B8DC-E6C4E160360E}" srcOrd="0" destOrd="0" presId="urn:microsoft.com/office/officeart/2005/8/layout/chevron2"/>
    <dgm:cxn modelId="{7ED73077-3484-4638-93AC-413B36CC6140}" type="presOf" srcId="{DCC53138-DD6E-4F98-9202-7E05926473F8}" destId="{A58A522E-1C09-403F-AB21-BF8F0B128876}" srcOrd="0" destOrd="0" presId="urn:microsoft.com/office/officeart/2005/8/layout/chevron2"/>
    <dgm:cxn modelId="{AB6147D0-8986-4EA9-9F9F-47B3396C7A61}" type="presOf" srcId="{208A0A09-389B-4C72-A825-DDB577DC5378}" destId="{CEC09AA8-82E2-41EF-B402-D03A28AD7820}" srcOrd="0" destOrd="0" presId="urn:microsoft.com/office/officeart/2005/8/layout/chevron2"/>
    <dgm:cxn modelId="{A65B32C4-3266-4067-97B7-7858732AD3FF}" type="presOf" srcId="{33E0D192-EADF-4469-8C3C-22CABC551800}" destId="{F437A119-9292-4F79-AA5C-7B5B5A11AC05}" srcOrd="0" destOrd="0" presId="urn:microsoft.com/office/officeart/2005/8/layout/chevron2"/>
    <dgm:cxn modelId="{240037A3-16B8-40A2-BD4A-D5380FE40DA7}" type="presOf" srcId="{2F5BD718-3ECF-4696-BE49-26129D28A88B}" destId="{84947579-94E1-48AD-B28E-E8D2D4F2C70E}" srcOrd="0" destOrd="0" presId="urn:microsoft.com/office/officeart/2005/8/layout/chevron2"/>
    <dgm:cxn modelId="{E682C45F-7FC7-4DB0-9698-79D614B7F452}" type="presOf" srcId="{D5FFF024-6053-4F26-A2E0-7DE2892EBF2A}" destId="{A4928113-C2C6-42C3-81E4-A4374905FE3B}" srcOrd="0" destOrd="0" presId="urn:microsoft.com/office/officeart/2005/8/layout/chevron2"/>
    <dgm:cxn modelId="{EF6F2F26-849E-47AD-91BC-278829AC7BDE}" srcId="{0D81AC78-3CAC-41D2-AA1D-8E278BD20C4B}" destId="{5AEC8150-8710-4462-8E8B-248D48AE72D4}" srcOrd="2" destOrd="0" parTransId="{0AB69C7A-6F92-4B9C-AF1B-B7D7B29BF168}" sibTransId="{B7DE69C1-C654-42EE-A520-9D4F17CB85A4}"/>
    <dgm:cxn modelId="{A21D6CD8-6077-40F7-9B30-36944156CBA2}" type="presOf" srcId="{5AEC8150-8710-4462-8E8B-248D48AE72D4}" destId="{542FED2B-6B20-4457-AF20-CF6BDCD81629}" srcOrd="0" destOrd="0" presId="urn:microsoft.com/office/officeart/2005/8/layout/chevron2"/>
    <dgm:cxn modelId="{7BFE5911-867D-430E-8453-6F425D7B39DF}" type="presParOf" srcId="{BFDDCA56-3EEE-408C-9A44-C0FB7C45B72B}" destId="{D2578E6D-8803-4A38-B1D5-E3768BDB9A31}" srcOrd="0" destOrd="0" presId="urn:microsoft.com/office/officeart/2005/8/layout/chevron2"/>
    <dgm:cxn modelId="{7922B27F-3DAB-4DAC-8DDD-A5D34FE74247}" type="presParOf" srcId="{D2578E6D-8803-4A38-B1D5-E3768BDB9A31}" destId="{D6345BAE-36F6-43DA-BD0A-6F63DE8F3DD1}" srcOrd="0" destOrd="0" presId="urn:microsoft.com/office/officeart/2005/8/layout/chevron2"/>
    <dgm:cxn modelId="{F2CA3FED-6557-4A90-8BFD-9F4E6FC5420B}" type="presParOf" srcId="{D2578E6D-8803-4A38-B1D5-E3768BDB9A31}" destId="{07FC4A69-557E-4EC0-820F-F5C3D7AE8800}" srcOrd="1" destOrd="0" presId="urn:microsoft.com/office/officeart/2005/8/layout/chevron2"/>
    <dgm:cxn modelId="{476F6D0F-990C-487F-B922-03E14912FECB}" type="presParOf" srcId="{BFDDCA56-3EEE-408C-9A44-C0FB7C45B72B}" destId="{18EAC5EA-128A-4378-BC72-386EB07E3CD2}" srcOrd="1" destOrd="0" presId="urn:microsoft.com/office/officeart/2005/8/layout/chevron2"/>
    <dgm:cxn modelId="{F74AC690-CFC5-4A4D-9584-B0EBC96CE160}" type="presParOf" srcId="{BFDDCA56-3EEE-408C-9A44-C0FB7C45B72B}" destId="{D040F18B-95E4-419E-A5BA-2155C4FD9380}" srcOrd="2" destOrd="0" presId="urn:microsoft.com/office/officeart/2005/8/layout/chevron2"/>
    <dgm:cxn modelId="{6758720F-0648-44CE-8E36-AD9DBF44CD25}" type="presParOf" srcId="{D040F18B-95E4-419E-A5BA-2155C4FD9380}" destId="{F437A119-9292-4F79-AA5C-7B5B5A11AC05}" srcOrd="0" destOrd="0" presId="urn:microsoft.com/office/officeart/2005/8/layout/chevron2"/>
    <dgm:cxn modelId="{131FC1C3-87D7-4A78-9306-D6F9E64B1B60}" type="presParOf" srcId="{D040F18B-95E4-419E-A5BA-2155C4FD9380}" destId="{136BFBC8-C9BF-49DE-A7B1-EA0BBF891271}" srcOrd="1" destOrd="0" presId="urn:microsoft.com/office/officeart/2005/8/layout/chevron2"/>
    <dgm:cxn modelId="{14296413-8ED7-4FC8-948D-D8BDB3D0287C}" type="presParOf" srcId="{BFDDCA56-3EEE-408C-9A44-C0FB7C45B72B}" destId="{7974F3EA-A6EF-49E3-9B7A-8A1FD1B8E331}" srcOrd="3" destOrd="0" presId="urn:microsoft.com/office/officeart/2005/8/layout/chevron2"/>
    <dgm:cxn modelId="{B2D2CCCB-1215-4FA7-A389-2E1313193043}" type="presParOf" srcId="{BFDDCA56-3EEE-408C-9A44-C0FB7C45B72B}" destId="{934188F5-609D-4B0C-BB90-95EC64506283}" srcOrd="4" destOrd="0" presId="urn:microsoft.com/office/officeart/2005/8/layout/chevron2"/>
    <dgm:cxn modelId="{0B39E500-7FBC-4D87-BE07-5BFD704D802F}" type="presParOf" srcId="{934188F5-609D-4B0C-BB90-95EC64506283}" destId="{542FED2B-6B20-4457-AF20-CF6BDCD81629}" srcOrd="0" destOrd="0" presId="urn:microsoft.com/office/officeart/2005/8/layout/chevron2"/>
    <dgm:cxn modelId="{2C4019E1-ABAD-46BA-9D0C-2C38DBDD6F51}" type="presParOf" srcId="{934188F5-609D-4B0C-BB90-95EC64506283}" destId="{84947579-94E1-48AD-B28E-E8D2D4F2C70E}" srcOrd="1" destOrd="0" presId="urn:microsoft.com/office/officeart/2005/8/layout/chevron2"/>
    <dgm:cxn modelId="{82ACFC02-95F0-4B96-AB86-0A1F093D9348}" type="presParOf" srcId="{BFDDCA56-3EEE-408C-9A44-C0FB7C45B72B}" destId="{536A7F4D-F88B-4AF3-BECB-639DF1D38EFB}" srcOrd="5" destOrd="0" presId="urn:microsoft.com/office/officeart/2005/8/layout/chevron2"/>
    <dgm:cxn modelId="{2A13E25C-8967-452F-85CD-8A07A8B927E1}" type="presParOf" srcId="{BFDDCA56-3EEE-408C-9A44-C0FB7C45B72B}" destId="{1B3072F8-17C7-40C9-86C5-5EA3002D886F}" srcOrd="6" destOrd="0" presId="urn:microsoft.com/office/officeart/2005/8/layout/chevron2"/>
    <dgm:cxn modelId="{C51FEDE6-F7F9-4264-86AB-F8CF68FBC108}" type="presParOf" srcId="{1B3072F8-17C7-40C9-86C5-5EA3002D886F}" destId="{C8275998-B4B2-45B5-9C03-96B67048A65F}" srcOrd="0" destOrd="0" presId="urn:microsoft.com/office/officeart/2005/8/layout/chevron2"/>
    <dgm:cxn modelId="{C0D3E1F6-B366-43F2-8AB4-6459B3547C3F}" type="presParOf" srcId="{1B3072F8-17C7-40C9-86C5-5EA3002D886F}" destId="{A5F489F1-8934-44FF-A084-B05CE6E9CA39}" srcOrd="1" destOrd="0" presId="urn:microsoft.com/office/officeart/2005/8/layout/chevron2"/>
    <dgm:cxn modelId="{786C1598-7940-4F83-8ECB-47B9C9646141}" type="presParOf" srcId="{BFDDCA56-3EEE-408C-9A44-C0FB7C45B72B}" destId="{4DAA5C20-7071-44B4-8D58-9E88E29AA1AC}" srcOrd="7" destOrd="0" presId="urn:microsoft.com/office/officeart/2005/8/layout/chevron2"/>
    <dgm:cxn modelId="{C0BC545A-FB58-4469-85A0-F5EE0126DFC8}" type="presParOf" srcId="{BFDDCA56-3EEE-408C-9A44-C0FB7C45B72B}" destId="{D5F8D7D4-B19E-4552-A5CE-70C2483F2A2D}" srcOrd="8" destOrd="0" presId="urn:microsoft.com/office/officeart/2005/8/layout/chevron2"/>
    <dgm:cxn modelId="{9B1CB07A-2B57-4D7E-9740-9E4EEE099E94}" type="presParOf" srcId="{D5F8D7D4-B19E-4552-A5CE-70C2483F2A2D}" destId="{A4928113-C2C6-42C3-81E4-A4374905FE3B}" srcOrd="0" destOrd="0" presId="urn:microsoft.com/office/officeart/2005/8/layout/chevron2"/>
    <dgm:cxn modelId="{F33D48B0-AA2A-418D-9435-0B017693C6A4}" type="presParOf" srcId="{D5F8D7D4-B19E-4552-A5CE-70C2483F2A2D}" destId="{7116D962-E58D-460C-9BCB-A8A1AA203778}" srcOrd="1" destOrd="0" presId="urn:microsoft.com/office/officeart/2005/8/layout/chevron2"/>
    <dgm:cxn modelId="{2C2DBB1A-8B4F-4D8E-960C-5D66BDCB5E18}" type="presParOf" srcId="{BFDDCA56-3EEE-408C-9A44-C0FB7C45B72B}" destId="{8964EFE8-6732-46DA-A374-CA1AD0F9EA04}" srcOrd="9" destOrd="0" presId="urn:microsoft.com/office/officeart/2005/8/layout/chevron2"/>
    <dgm:cxn modelId="{3632A1F7-9284-490C-A597-35382A50B35D}" type="presParOf" srcId="{BFDDCA56-3EEE-408C-9A44-C0FB7C45B72B}" destId="{6FD2F71E-92D8-4B29-95C0-7568595E48FB}" srcOrd="10" destOrd="0" presId="urn:microsoft.com/office/officeart/2005/8/layout/chevron2"/>
    <dgm:cxn modelId="{4DAF6969-1C60-4697-949C-B872A0271C1B}" type="presParOf" srcId="{6FD2F71E-92D8-4B29-95C0-7568595E48FB}" destId="{CEC09AA8-82E2-41EF-B402-D03A28AD7820}" srcOrd="0" destOrd="0" presId="urn:microsoft.com/office/officeart/2005/8/layout/chevron2"/>
    <dgm:cxn modelId="{8B5E9D5B-6FB1-477D-A663-9A76E1E72210}" type="presParOf" srcId="{6FD2F71E-92D8-4B29-95C0-7568595E48FB}" destId="{A2CEF2E4-3CE6-4AB0-B8DC-E6C4E160360E}" srcOrd="1" destOrd="0" presId="urn:microsoft.com/office/officeart/2005/8/layout/chevron2"/>
    <dgm:cxn modelId="{ECF368EF-0817-43B1-9D57-37313CF0E08D}" type="presParOf" srcId="{BFDDCA56-3EEE-408C-9A44-C0FB7C45B72B}" destId="{9B7CD54A-20DC-4E90-BA3D-20CA2C094A84}" srcOrd="11" destOrd="0" presId="urn:microsoft.com/office/officeart/2005/8/layout/chevron2"/>
    <dgm:cxn modelId="{2F8A07E8-C269-4C8E-8673-51DB4E920F17}" type="presParOf" srcId="{BFDDCA56-3EEE-408C-9A44-C0FB7C45B72B}" destId="{AF148064-6D41-4D7A-B900-798068A00498}" srcOrd="12" destOrd="0" presId="urn:microsoft.com/office/officeart/2005/8/layout/chevron2"/>
    <dgm:cxn modelId="{CF7B4A3E-416A-4DD7-A35B-EFE76143EBD7}" type="presParOf" srcId="{AF148064-6D41-4D7A-B900-798068A00498}" destId="{C28A660F-9813-4FEA-AA82-86882D1B1F05}" srcOrd="0" destOrd="0" presId="urn:microsoft.com/office/officeart/2005/8/layout/chevron2"/>
    <dgm:cxn modelId="{1FCB3912-3180-4114-8BC2-C225FEAA7D39}" type="presParOf" srcId="{AF148064-6D41-4D7A-B900-798068A00498}" destId="{A58A522E-1C09-403F-AB21-BF8F0B12887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61E9E2-15AD-492B-8920-C774BA548B8E}">
      <dsp:nvSpPr>
        <dsp:cNvPr id="0" name=""/>
        <dsp:cNvSpPr/>
      </dsp:nvSpPr>
      <dsp:spPr>
        <a:xfrm>
          <a:off x="494084" y="3039715"/>
          <a:ext cx="320838" cy="16881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0419" y="0"/>
              </a:lnTo>
              <a:lnTo>
                <a:pt x="160419" y="1688141"/>
              </a:lnTo>
              <a:lnTo>
                <a:pt x="320838" y="1688141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611544" y="3840827"/>
        <a:ext cx="85917" cy="85917"/>
      </dsp:txXfrm>
    </dsp:sp>
    <dsp:sp modelId="{6EF6C114-3258-4489-908B-B4AC4A5E7C66}">
      <dsp:nvSpPr>
        <dsp:cNvPr id="0" name=""/>
        <dsp:cNvSpPr/>
      </dsp:nvSpPr>
      <dsp:spPr>
        <a:xfrm>
          <a:off x="494084" y="3039715"/>
          <a:ext cx="320838" cy="9162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0419" y="0"/>
              </a:lnTo>
              <a:lnTo>
                <a:pt x="160419" y="916227"/>
              </a:lnTo>
              <a:lnTo>
                <a:pt x="320838" y="916227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30233" y="3473559"/>
        <a:ext cx="48538" cy="48538"/>
      </dsp:txXfrm>
    </dsp:sp>
    <dsp:sp modelId="{4B705D0E-E930-41B4-9501-37E16B1ECD08}">
      <dsp:nvSpPr>
        <dsp:cNvPr id="0" name=""/>
        <dsp:cNvSpPr/>
      </dsp:nvSpPr>
      <dsp:spPr>
        <a:xfrm>
          <a:off x="494084" y="3039715"/>
          <a:ext cx="320838" cy="245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0419" y="0"/>
              </a:lnTo>
              <a:lnTo>
                <a:pt x="160419" y="245198"/>
              </a:lnTo>
              <a:lnTo>
                <a:pt x="320838" y="245198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44407" y="3152219"/>
        <a:ext cx="20190" cy="20190"/>
      </dsp:txXfrm>
    </dsp:sp>
    <dsp:sp modelId="{517455DF-A799-47FC-9E75-439BCBC8B84B}">
      <dsp:nvSpPr>
        <dsp:cNvPr id="0" name=""/>
        <dsp:cNvSpPr/>
      </dsp:nvSpPr>
      <dsp:spPr>
        <a:xfrm>
          <a:off x="494084" y="2513802"/>
          <a:ext cx="320838" cy="525912"/>
        </a:xfrm>
        <a:custGeom>
          <a:avLst/>
          <a:gdLst/>
          <a:ahLst/>
          <a:cxnLst/>
          <a:rect l="0" t="0" r="0" b="0"/>
          <a:pathLst>
            <a:path>
              <a:moveTo>
                <a:pt x="0" y="525912"/>
              </a:moveTo>
              <a:lnTo>
                <a:pt x="160419" y="525912"/>
              </a:lnTo>
              <a:lnTo>
                <a:pt x="160419" y="0"/>
              </a:lnTo>
              <a:lnTo>
                <a:pt x="320838" y="0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39101" y="2761357"/>
        <a:ext cx="30802" cy="30802"/>
      </dsp:txXfrm>
    </dsp:sp>
    <dsp:sp modelId="{7BDF143C-2284-454F-BB12-A4A3192D1F84}">
      <dsp:nvSpPr>
        <dsp:cNvPr id="0" name=""/>
        <dsp:cNvSpPr/>
      </dsp:nvSpPr>
      <dsp:spPr>
        <a:xfrm>
          <a:off x="494084" y="1802366"/>
          <a:ext cx="320838" cy="1237348"/>
        </a:xfrm>
        <a:custGeom>
          <a:avLst/>
          <a:gdLst/>
          <a:ahLst/>
          <a:cxnLst/>
          <a:rect l="0" t="0" r="0" b="0"/>
          <a:pathLst>
            <a:path>
              <a:moveTo>
                <a:pt x="0" y="1237348"/>
              </a:moveTo>
              <a:lnTo>
                <a:pt x="160419" y="1237348"/>
              </a:lnTo>
              <a:lnTo>
                <a:pt x="160419" y="0"/>
              </a:lnTo>
              <a:lnTo>
                <a:pt x="320838" y="0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22546" y="2389084"/>
        <a:ext cx="63913" cy="63913"/>
      </dsp:txXfrm>
    </dsp:sp>
    <dsp:sp modelId="{D14FB86D-5955-48FD-A642-367A338CA49E}">
      <dsp:nvSpPr>
        <dsp:cNvPr id="0" name=""/>
        <dsp:cNvSpPr/>
      </dsp:nvSpPr>
      <dsp:spPr>
        <a:xfrm>
          <a:off x="494084" y="1191013"/>
          <a:ext cx="320838" cy="1848701"/>
        </a:xfrm>
        <a:custGeom>
          <a:avLst/>
          <a:gdLst/>
          <a:ahLst/>
          <a:cxnLst/>
          <a:rect l="0" t="0" r="0" b="0"/>
          <a:pathLst>
            <a:path>
              <a:moveTo>
                <a:pt x="0" y="1848701"/>
              </a:moveTo>
              <a:lnTo>
                <a:pt x="160419" y="1848701"/>
              </a:lnTo>
              <a:lnTo>
                <a:pt x="160419" y="0"/>
              </a:lnTo>
              <a:lnTo>
                <a:pt x="320838" y="0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607594" y="2068456"/>
        <a:ext cx="93816" cy="93816"/>
      </dsp:txXfrm>
    </dsp:sp>
    <dsp:sp modelId="{2E4F03EE-A100-40E8-B427-C1DD16B3A58F}">
      <dsp:nvSpPr>
        <dsp:cNvPr id="0" name=""/>
        <dsp:cNvSpPr/>
      </dsp:nvSpPr>
      <dsp:spPr>
        <a:xfrm rot="16200000">
          <a:off x="-2371989" y="2795174"/>
          <a:ext cx="5243065" cy="4890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Я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-2371989" y="2795174"/>
        <a:ext cx="5243065" cy="489082"/>
      </dsp:txXfrm>
    </dsp:sp>
    <dsp:sp modelId="{231B3541-3D1C-4121-A0A8-B3ADB60B6FF9}">
      <dsp:nvSpPr>
        <dsp:cNvPr id="0" name=""/>
        <dsp:cNvSpPr/>
      </dsp:nvSpPr>
      <dsp:spPr>
        <a:xfrm>
          <a:off x="814922" y="946472"/>
          <a:ext cx="4148628" cy="4890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Дача взятки</a:t>
          </a:r>
          <a:endParaRPr lang="ru-RU" sz="2000" b="1" kern="1200" dirty="0"/>
        </a:p>
      </dsp:txBody>
      <dsp:txXfrm>
        <a:off x="814922" y="946472"/>
        <a:ext cx="4148628" cy="489082"/>
      </dsp:txXfrm>
    </dsp:sp>
    <dsp:sp modelId="{B8AE8662-F9AC-4B68-9CEC-B127199E4A34}">
      <dsp:nvSpPr>
        <dsp:cNvPr id="0" name=""/>
        <dsp:cNvSpPr/>
      </dsp:nvSpPr>
      <dsp:spPr>
        <a:xfrm>
          <a:off x="814922" y="1557825"/>
          <a:ext cx="4125463" cy="4890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Получение взятки</a:t>
          </a:r>
          <a:endParaRPr lang="ru-RU" sz="2000" b="1" kern="1200" dirty="0"/>
        </a:p>
      </dsp:txBody>
      <dsp:txXfrm>
        <a:off x="814922" y="1557825"/>
        <a:ext cx="4125463" cy="489082"/>
      </dsp:txXfrm>
    </dsp:sp>
    <dsp:sp modelId="{5CA59E7E-5007-4EEE-93DE-B5A8F441110B}">
      <dsp:nvSpPr>
        <dsp:cNvPr id="0" name=""/>
        <dsp:cNvSpPr/>
      </dsp:nvSpPr>
      <dsp:spPr>
        <a:xfrm>
          <a:off x="814922" y="2169178"/>
          <a:ext cx="4124517" cy="68924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Злоупотребление служебным положением</a:t>
          </a:r>
          <a:endParaRPr lang="ru-RU" sz="2000" b="1" kern="1200" dirty="0"/>
        </a:p>
      </dsp:txBody>
      <dsp:txXfrm>
        <a:off x="814922" y="2169178"/>
        <a:ext cx="4124517" cy="689249"/>
      </dsp:txXfrm>
    </dsp:sp>
    <dsp:sp modelId="{9074D8B6-88D8-4086-BCEC-A523EE5D3E3B}">
      <dsp:nvSpPr>
        <dsp:cNvPr id="0" name=""/>
        <dsp:cNvSpPr/>
      </dsp:nvSpPr>
      <dsp:spPr>
        <a:xfrm>
          <a:off x="814922" y="2980697"/>
          <a:ext cx="4148628" cy="60843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Злоупотребление полномочиями</a:t>
          </a:r>
          <a:endParaRPr lang="ru-RU" sz="2000" b="1" kern="1200" dirty="0"/>
        </a:p>
      </dsp:txBody>
      <dsp:txXfrm>
        <a:off x="814922" y="2980697"/>
        <a:ext cx="4148628" cy="608433"/>
      </dsp:txXfrm>
    </dsp:sp>
    <dsp:sp modelId="{BC7D1E66-8C60-420A-9DC6-CC341E5D821F}">
      <dsp:nvSpPr>
        <dsp:cNvPr id="0" name=""/>
        <dsp:cNvSpPr/>
      </dsp:nvSpPr>
      <dsp:spPr>
        <a:xfrm>
          <a:off x="814922" y="3711401"/>
          <a:ext cx="4126570" cy="4890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Коммерческий подкуп</a:t>
          </a:r>
          <a:endParaRPr lang="ru-RU" sz="2000" b="1" kern="1200" dirty="0"/>
        </a:p>
      </dsp:txBody>
      <dsp:txXfrm>
        <a:off x="814922" y="3711401"/>
        <a:ext cx="4126570" cy="489082"/>
      </dsp:txXfrm>
    </dsp:sp>
    <dsp:sp modelId="{71D2519E-AB6C-4750-832D-5630080BB162}">
      <dsp:nvSpPr>
        <dsp:cNvPr id="0" name=""/>
        <dsp:cNvSpPr/>
      </dsp:nvSpPr>
      <dsp:spPr>
        <a:xfrm>
          <a:off x="814922" y="4322754"/>
          <a:ext cx="4125479" cy="81020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Иное незаконное использование должностного положения</a:t>
          </a:r>
          <a:endParaRPr lang="ru-RU" sz="2000" b="1" kern="1200" dirty="0"/>
        </a:p>
      </dsp:txBody>
      <dsp:txXfrm>
        <a:off x="814922" y="4322754"/>
        <a:ext cx="4125479" cy="8102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D2B8F-D104-4556-89D9-619356F939B1}">
      <dsp:nvSpPr>
        <dsp:cNvPr id="0" name=""/>
        <dsp:cNvSpPr/>
      </dsp:nvSpPr>
      <dsp:spPr>
        <a:xfrm>
          <a:off x="0" y="270103"/>
          <a:ext cx="8964488" cy="1323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5744" tIns="124968" rIns="695744" bIns="128016" numCol="1" spcCol="1270" anchor="t" anchorCtr="0">
          <a:noAutofit/>
        </a:bodyPr>
        <a:lstStyle/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несовершенство экономических институтов и экономической политики;</a:t>
          </a:r>
          <a:endParaRPr lang="ru-RU" sz="1800" kern="1200" dirty="0"/>
        </a:p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несовершенство системы принятия политических решений;</a:t>
          </a:r>
          <a:endParaRPr lang="ru-RU" sz="1800" kern="1200" dirty="0"/>
        </a:p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монополизация отдельных секторов экономики</a:t>
          </a:r>
          <a:endParaRPr lang="ru-RU" sz="1800" kern="1200" dirty="0"/>
        </a:p>
      </dsp:txBody>
      <dsp:txXfrm>
        <a:off x="0" y="270103"/>
        <a:ext cx="8964488" cy="1323000"/>
      </dsp:txXfrm>
    </dsp:sp>
    <dsp:sp modelId="{BAAF9FC3-0122-4411-A295-C24A3F6E129E}">
      <dsp:nvSpPr>
        <dsp:cNvPr id="0" name=""/>
        <dsp:cNvSpPr/>
      </dsp:nvSpPr>
      <dsp:spPr>
        <a:xfrm>
          <a:off x="448224" y="38062"/>
          <a:ext cx="6257382" cy="32060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7185" tIns="0" rIns="23718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Фундаментальные</a:t>
          </a:r>
          <a:endParaRPr lang="ru-RU" sz="2000" b="1" kern="1200" dirty="0"/>
        </a:p>
      </dsp:txBody>
      <dsp:txXfrm>
        <a:off x="463874" y="53712"/>
        <a:ext cx="6226082" cy="289301"/>
      </dsp:txXfrm>
    </dsp:sp>
    <dsp:sp modelId="{BB449A3E-F488-4227-BEBD-EEB657B2B2C6}">
      <dsp:nvSpPr>
        <dsp:cNvPr id="0" name=""/>
        <dsp:cNvSpPr/>
      </dsp:nvSpPr>
      <dsp:spPr>
        <a:xfrm>
          <a:off x="0" y="1792318"/>
          <a:ext cx="8964488" cy="1323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5744" tIns="124968" rIns="69574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отсутствие ясной законодательной базы и слишком частое изменение экономического законодательства; 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несоблюдение норм международного права; 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неадекватные меры наказания за коррупционные сделки</a:t>
          </a:r>
          <a:endParaRPr lang="ru-RU" sz="1800" kern="1200" dirty="0"/>
        </a:p>
      </dsp:txBody>
      <dsp:txXfrm>
        <a:off x="0" y="1792318"/>
        <a:ext cx="8964488" cy="1323000"/>
      </dsp:txXfrm>
    </dsp:sp>
    <dsp:sp modelId="{06C6A093-FC40-478C-A022-E43EA6DD972E}">
      <dsp:nvSpPr>
        <dsp:cNvPr id="0" name=""/>
        <dsp:cNvSpPr/>
      </dsp:nvSpPr>
      <dsp:spPr>
        <a:xfrm>
          <a:off x="448224" y="1625503"/>
          <a:ext cx="6257382" cy="25537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7185" tIns="0" rIns="23718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Правовые</a:t>
          </a:r>
          <a:endParaRPr lang="ru-RU" sz="2000" b="1" kern="1200" dirty="0"/>
        </a:p>
      </dsp:txBody>
      <dsp:txXfrm>
        <a:off x="460690" y="1637969"/>
        <a:ext cx="6232450" cy="230443"/>
      </dsp:txXfrm>
    </dsp:sp>
    <dsp:sp modelId="{2849325A-EF15-4F84-A7B4-87EA4D0F6D87}">
      <dsp:nvSpPr>
        <dsp:cNvPr id="0" name=""/>
        <dsp:cNvSpPr/>
      </dsp:nvSpPr>
      <dsp:spPr>
        <a:xfrm>
          <a:off x="0" y="3377476"/>
          <a:ext cx="8964488" cy="181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5744" tIns="124968" rIns="69574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слабость системы контроля над распределением государственными (в особенности – природными) ресурсами; 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громоздкий и неэффективный бюрократический аппарат; 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относительно низкая оплата труда служащих; 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жесткий торговый протекционизм (тарифные и нетарифные барьеры)</a:t>
          </a:r>
          <a:endParaRPr lang="ru-RU" sz="1800" kern="1200" dirty="0"/>
        </a:p>
      </dsp:txBody>
      <dsp:txXfrm>
        <a:off x="0" y="3377476"/>
        <a:ext cx="8964488" cy="1814400"/>
      </dsp:txXfrm>
    </dsp:sp>
    <dsp:sp modelId="{4D25F924-49C4-411F-B16D-FC3CCA2CCB32}">
      <dsp:nvSpPr>
        <dsp:cNvPr id="0" name=""/>
        <dsp:cNvSpPr/>
      </dsp:nvSpPr>
      <dsp:spPr>
        <a:xfrm>
          <a:off x="448224" y="3147718"/>
          <a:ext cx="6401397" cy="31831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7185" tIns="0" rIns="23718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Организационно-экономические</a:t>
          </a:r>
          <a:endParaRPr lang="ru-RU" sz="2000" b="1" kern="1200" dirty="0"/>
        </a:p>
      </dsp:txBody>
      <dsp:txXfrm>
        <a:off x="463763" y="3163257"/>
        <a:ext cx="6370319" cy="2872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D2B8F-D104-4556-89D9-619356F939B1}">
      <dsp:nvSpPr>
        <dsp:cNvPr id="0" name=""/>
        <dsp:cNvSpPr/>
      </dsp:nvSpPr>
      <dsp:spPr>
        <a:xfrm>
          <a:off x="0" y="255889"/>
          <a:ext cx="8964488" cy="126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5744" tIns="333248" rIns="695744" bIns="128016" numCol="1" spcCol="1270" anchor="t" anchorCtr="0">
          <a:noAutofit/>
        </a:bodyPr>
        <a:lstStyle/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непрозрачность государственного механизма;</a:t>
          </a:r>
          <a:endParaRPr lang="ru-RU" sz="1800" kern="1200" dirty="0"/>
        </a:p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отсутствие реальной свободы слова и печати;</a:t>
          </a:r>
          <a:endParaRPr lang="ru-RU" sz="1800" kern="1200" dirty="0"/>
        </a:p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отсутствие исследований проблемы коррупции</a:t>
          </a:r>
          <a:endParaRPr lang="ru-RU" sz="1800" kern="1200" dirty="0"/>
        </a:p>
      </dsp:txBody>
      <dsp:txXfrm>
        <a:off x="0" y="255889"/>
        <a:ext cx="8964488" cy="1260000"/>
      </dsp:txXfrm>
    </dsp:sp>
    <dsp:sp modelId="{BAAF9FC3-0122-4411-A295-C24A3F6E129E}">
      <dsp:nvSpPr>
        <dsp:cNvPr id="0" name=""/>
        <dsp:cNvSpPr/>
      </dsp:nvSpPr>
      <dsp:spPr>
        <a:xfrm>
          <a:off x="448224" y="19729"/>
          <a:ext cx="6275141" cy="47232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7185" tIns="0" rIns="23718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Информационные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1281" y="42786"/>
        <a:ext cx="6229027" cy="426206"/>
      </dsp:txXfrm>
    </dsp:sp>
    <dsp:sp modelId="{BB449A3E-F488-4227-BEBD-EEB657B2B2C6}">
      <dsp:nvSpPr>
        <dsp:cNvPr id="0" name=""/>
        <dsp:cNvSpPr/>
      </dsp:nvSpPr>
      <dsp:spPr>
        <a:xfrm>
          <a:off x="0" y="1838449"/>
          <a:ext cx="8964488" cy="15371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5744" tIns="333248" rIns="69574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клановые структуры;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эксплуатация «дружеских связей», блат;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традиция «дарения» подарков-взяток;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низкий уровень грамотности и образования</a:t>
          </a:r>
          <a:endParaRPr lang="ru-RU" sz="1800" kern="1200" dirty="0"/>
        </a:p>
      </dsp:txBody>
      <dsp:txXfrm>
        <a:off x="0" y="1838449"/>
        <a:ext cx="8964488" cy="1537199"/>
      </dsp:txXfrm>
    </dsp:sp>
    <dsp:sp modelId="{06C6A093-FC40-478C-A022-E43EA6DD972E}">
      <dsp:nvSpPr>
        <dsp:cNvPr id="0" name=""/>
        <dsp:cNvSpPr/>
      </dsp:nvSpPr>
      <dsp:spPr>
        <a:xfrm>
          <a:off x="448224" y="1602289"/>
          <a:ext cx="6275141" cy="47232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7185" tIns="0" rIns="23718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Социальные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1281" y="1625346"/>
        <a:ext cx="6229027" cy="426206"/>
      </dsp:txXfrm>
    </dsp:sp>
    <dsp:sp modelId="{2849325A-EF15-4F84-A7B4-87EA4D0F6D87}">
      <dsp:nvSpPr>
        <dsp:cNvPr id="0" name=""/>
        <dsp:cNvSpPr/>
      </dsp:nvSpPr>
      <dsp:spPr>
        <a:xfrm>
          <a:off x="0" y="3698209"/>
          <a:ext cx="8964488" cy="151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5744" tIns="333248" rIns="69574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сложившаяся система норм бюрократического поведения;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массовая культура, формирующая снисходительное отношение к коррупции;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особенности исторического развития, менталитет</a:t>
          </a:r>
          <a:endParaRPr lang="ru-RU" sz="1800" kern="1200" dirty="0"/>
        </a:p>
      </dsp:txBody>
      <dsp:txXfrm>
        <a:off x="0" y="3698209"/>
        <a:ext cx="8964488" cy="1512000"/>
      </dsp:txXfrm>
    </dsp:sp>
    <dsp:sp modelId="{4D25F924-49C4-411F-B16D-FC3CCA2CCB32}">
      <dsp:nvSpPr>
        <dsp:cNvPr id="0" name=""/>
        <dsp:cNvSpPr/>
      </dsp:nvSpPr>
      <dsp:spPr>
        <a:xfrm>
          <a:off x="448224" y="3462049"/>
          <a:ext cx="6275141" cy="47232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7185" tIns="0" rIns="23718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Культурно-исторические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1281" y="3485106"/>
        <a:ext cx="6229027" cy="4262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345BAE-36F6-43DA-BD0A-6F63DE8F3DD1}">
      <dsp:nvSpPr>
        <dsp:cNvPr id="0" name=""/>
        <dsp:cNvSpPr/>
      </dsp:nvSpPr>
      <dsp:spPr>
        <a:xfrm rot="5400000">
          <a:off x="-112327" y="117661"/>
          <a:ext cx="748853" cy="52419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</a:t>
          </a:r>
          <a:endParaRPr lang="ru-RU" sz="1500" kern="1200" dirty="0"/>
        </a:p>
      </dsp:txBody>
      <dsp:txXfrm rot="-5400000">
        <a:off x="2" y="267432"/>
        <a:ext cx="524197" cy="224656"/>
      </dsp:txXfrm>
    </dsp:sp>
    <dsp:sp modelId="{07FC4A69-557E-4EC0-820F-F5C3D7AE8800}">
      <dsp:nvSpPr>
        <dsp:cNvPr id="0" name=""/>
        <dsp:cNvSpPr/>
      </dsp:nvSpPr>
      <dsp:spPr>
        <a:xfrm rot="5400000">
          <a:off x="4375205" y="-3845674"/>
          <a:ext cx="486754" cy="81887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smtClean="0"/>
            <a:t>Взяточничество, подкуп, получение незаконных доходов (вымогательство, «откаты»);</a:t>
          </a:r>
          <a:endParaRPr lang="ru-RU" sz="1800" b="1" i="1" kern="1200" dirty="0"/>
        </a:p>
      </dsp:txBody>
      <dsp:txXfrm rot="-5400000">
        <a:off x="524198" y="29094"/>
        <a:ext cx="8165009" cy="439232"/>
      </dsp:txXfrm>
    </dsp:sp>
    <dsp:sp modelId="{F437A119-9292-4F79-AA5C-7B5B5A11AC05}">
      <dsp:nvSpPr>
        <dsp:cNvPr id="0" name=""/>
        <dsp:cNvSpPr/>
      </dsp:nvSpPr>
      <dsp:spPr>
        <a:xfrm rot="5400000">
          <a:off x="-112327" y="781981"/>
          <a:ext cx="748853" cy="52419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</a:t>
          </a:r>
          <a:endParaRPr lang="ru-RU" sz="1500" kern="1200" dirty="0"/>
        </a:p>
      </dsp:txBody>
      <dsp:txXfrm rot="-5400000">
        <a:off x="2" y="931752"/>
        <a:ext cx="524197" cy="224656"/>
      </dsp:txXfrm>
    </dsp:sp>
    <dsp:sp modelId="{136BFBC8-C9BF-49DE-A7B1-EA0BBF891271}">
      <dsp:nvSpPr>
        <dsp:cNvPr id="0" name=""/>
        <dsp:cNvSpPr/>
      </dsp:nvSpPr>
      <dsp:spPr>
        <a:xfrm rot="5400000">
          <a:off x="4375205" y="-3181354"/>
          <a:ext cx="486754" cy="81887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smtClean="0"/>
            <a:t>Воровство и приватизация государственных ресурсов и средств;</a:t>
          </a:r>
          <a:endParaRPr lang="ru-RU" sz="1800" b="1" i="1" kern="1200" dirty="0"/>
        </a:p>
      </dsp:txBody>
      <dsp:txXfrm rot="-5400000">
        <a:off x="524198" y="693414"/>
        <a:ext cx="8165009" cy="439232"/>
      </dsp:txXfrm>
    </dsp:sp>
    <dsp:sp modelId="{542FED2B-6B20-4457-AF20-CF6BDCD81629}">
      <dsp:nvSpPr>
        <dsp:cNvPr id="0" name=""/>
        <dsp:cNvSpPr/>
      </dsp:nvSpPr>
      <dsp:spPr>
        <a:xfrm rot="5400000">
          <a:off x="-112327" y="1446301"/>
          <a:ext cx="748853" cy="52419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</a:t>
          </a:r>
          <a:endParaRPr lang="ru-RU" sz="1500" kern="1200" dirty="0"/>
        </a:p>
      </dsp:txBody>
      <dsp:txXfrm rot="-5400000">
        <a:off x="2" y="1596072"/>
        <a:ext cx="524197" cy="224656"/>
      </dsp:txXfrm>
    </dsp:sp>
    <dsp:sp modelId="{84947579-94E1-48AD-B28E-E8D2D4F2C70E}">
      <dsp:nvSpPr>
        <dsp:cNvPr id="0" name=""/>
        <dsp:cNvSpPr/>
      </dsp:nvSpPr>
      <dsp:spPr>
        <a:xfrm rot="5400000">
          <a:off x="4375205" y="-2517034"/>
          <a:ext cx="486754" cy="81887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smtClean="0"/>
            <a:t>Незаконное присвоение, злоупотребление при использовании государственных фондов, растраты;</a:t>
          </a:r>
          <a:endParaRPr lang="ru-RU" sz="1800" b="1" i="1" kern="1200" dirty="0"/>
        </a:p>
      </dsp:txBody>
      <dsp:txXfrm rot="-5400000">
        <a:off x="524198" y="1357734"/>
        <a:ext cx="8165009" cy="439232"/>
      </dsp:txXfrm>
    </dsp:sp>
    <dsp:sp modelId="{C8275998-B4B2-45B5-9C03-96B67048A65F}">
      <dsp:nvSpPr>
        <dsp:cNvPr id="0" name=""/>
        <dsp:cNvSpPr/>
      </dsp:nvSpPr>
      <dsp:spPr>
        <a:xfrm rot="5400000">
          <a:off x="-112327" y="2110621"/>
          <a:ext cx="748853" cy="52419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 rot="-5400000">
        <a:off x="2" y="2260392"/>
        <a:ext cx="524197" cy="224656"/>
      </dsp:txXfrm>
    </dsp:sp>
    <dsp:sp modelId="{A5F489F1-8934-44FF-A084-B05CE6E9CA39}">
      <dsp:nvSpPr>
        <dsp:cNvPr id="0" name=""/>
        <dsp:cNvSpPr/>
      </dsp:nvSpPr>
      <dsp:spPr>
        <a:xfrm rot="5400000">
          <a:off x="4375205" y="-1852714"/>
          <a:ext cx="486754" cy="81887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/>
            <a:t>Кумовство, фаворитизм (назначение на посты и должности друзей и родственников);</a:t>
          </a:r>
          <a:endParaRPr lang="ru-RU" sz="1800" b="1" i="1" kern="1200" dirty="0"/>
        </a:p>
      </dsp:txBody>
      <dsp:txXfrm rot="-5400000">
        <a:off x="524198" y="2022054"/>
        <a:ext cx="8165009" cy="439232"/>
      </dsp:txXfrm>
    </dsp:sp>
    <dsp:sp modelId="{A4928113-C2C6-42C3-81E4-A4374905FE3B}">
      <dsp:nvSpPr>
        <dsp:cNvPr id="0" name=""/>
        <dsp:cNvSpPr/>
      </dsp:nvSpPr>
      <dsp:spPr>
        <a:xfrm rot="5400000">
          <a:off x="-112327" y="2774942"/>
          <a:ext cx="748853" cy="52419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 rot="-5400000">
        <a:off x="2" y="2924713"/>
        <a:ext cx="524197" cy="224656"/>
      </dsp:txXfrm>
    </dsp:sp>
    <dsp:sp modelId="{7116D962-E58D-460C-9BCB-A8A1AA203778}">
      <dsp:nvSpPr>
        <dsp:cNvPr id="0" name=""/>
        <dsp:cNvSpPr/>
      </dsp:nvSpPr>
      <dsp:spPr>
        <a:xfrm rot="5400000">
          <a:off x="4375205" y="-1188394"/>
          <a:ext cx="486754" cy="81887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smtClean="0"/>
            <a:t>Продвижение личных интересов, сговор;</a:t>
          </a:r>
          <a:endParaRPr lang="ru-RU" sz="1800" b="1" i="1" kern="1200" dirty="0"/>
        </a:p>
      </dsp:txBody>
      <dsp:txXfrm rot="-5400000">
        <a:off x="524198" y="2686374"/>
        <a:ext cx="8165009" cy="439232"/>
      </dsp:txXfrm>
    </dsp:sp>
    <dsp:sp modelId="{CEC09AA8-82E2-41EF-B402-D03A28AD7820}">
      <dsp:nvSpPr>
        <dsp:cNvPr id="0" name=""/>
        <dsp:cNvSpPr/>
      </dsp:nvSpPr>
      <dsp:spPr>
        <a:xfrm rot="5400000">
          <a:off x="-112327" y="3439262"/>
          <a:ext cx="748853" cy="52419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 rot="-5400000">
        <a:off x="2" y="3589033"/>
        <a:ext cx="524197" cy="224656"/>
      </dsp:txXfrm>
    </dsp:sp>
    <dsp:sp modelId="{A2CEF2E4-3CE6-4AB0-B8DC-E6C4E160360E}">
      <dsp:nvSpPr>
        <dsp:cNvPr id="0" name=""/>
        <dsp:cNvSpPr/>
      </dsp:nvSpPr>
      <dsp:spPr>
        <a:xfrm rot="5400000">
          <a:off x="4375205" y="-524073"/>
          <a:ext cx="486754" cy="81887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smtClean="0"/>
            <a:t>Защита и покровительство (лжесвидетельство, «крышевание»);</a:t>
          </a:r>
          <a:endParaRPr lang="ru-RU" sz="1800" b="1" i="1" kern="1200" dirty="0"/>
        </a:p>
      </dsp:txBody>
      <dsp:txXfrm rot="-5400000">
        <a:off x="524198" y="3350695"/>
        <a:ext cx="8165009" cy="439232"/>
      </dsp:txXfrm>
    </dsp:sp>
    <dsp:sp modelId="{C28A660F-9813-4FEA-AA82-86882D1B1F05}">
      <dsp:nvSpPr>
        <dsp:cNvPr id="0" name=""/>
        <dsp:cNvSpPr/>
      </dsp:nvSpPr>
      <dsp:spPr>
        <a:xfrm rot="5400000">
          <a:off x="-112327" y="4103582"/>
          <a:ext cx="748853" cy="52419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-5400000">
        <a:off x="2" y="4253353"/>
        <a:ext cx="524197" cy="224656"/>
      </dsp:txXfrm>
    </dsp:sp>
    <dsp:sp modelId="{A58A522E-1C09-403F-AB21-BF8F0B128876}">
      <dsp:nvSpPr>
        <dsp:cNvPr id="0" name=""/>
        <dsp:cNvSpPr/>
      </dsp:nvSpPr>
      <dsp:spPr>
        <a:xfrm rot="5400000">
          <a:off x="4375205" y="140246"/>
          <a:ext cx="486754" cy="81887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smtClean="0"/>
            <a:t>Злоупотребление властью (запугивание или пытки)</a:t>
          </a:r>
          <a:endParaRPr lang="ru-RU" sz="1800" b="1" i="1" kern="1200" dirty="0"/>
        </a:p>
      </dsp:txBody>
      <dsp:txXfrm rot="-5400000">
        <a:off x="524198" y="4015015"/>
        <a:ext cx="8165009" cy="4392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1027A-B071-4C92-BB95-0FC3E91E5D03}" type="datetimeFigureOut">
              <a:rPr lang="ru-RU" smtClean="0"/>
              <a:t>09.07.2014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4AD43-ABEE-4F15-A2D1-58E8C5B649A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08712-7321-43CA-AA40-6DDBCCB19AC9}" type="datetime1">
              <a:rPr lang="ru-RU" smtClean="0"/>
              <a:t>09.07.2014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02F8-3E4C-4B00-917C-8F356D40B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DF9D-F27E-4BD3-993F-03FE009993BE}" type="datetime1">
              <a:rPr lang="ru-RU" smtClean="0"/>
              <a:t>09.07.2014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02F8-3E4C-4B00-917C-8F356D40B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19183-8245-441B-8A96-37C8566DF1DE}" type="datetime1">
              <a:rPr lang="ru-RU" smtClean="0"/>
              <a:t>09.07.2014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02F8-3E4C-4B00-917C-8F356D40B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38F5-BE34-4784-A150-5FB55DC4716F}" type="datetime1">
              <a:rPr lang="ru-RU" smtClean="0"/>
              <a:t>09.07.2014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02F8-3E4C-4B00-917C-8F356D40B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DDF2C-FF3D-4080-B82F-F3E80A369DF2}" type="datetime1">
              <a:rPr lang="ru-RU" smtClean="0"/>
              <a:t>09.07.2014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02F8-3E4C-4B00-917C-8F356D40B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FF3C-F42C-4ECD-863E-188A1C0543AC}" type="datetime1">
              <a:rPr lang="ru-RU" smtClean="0"/>
              <a:t>09.07.2014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02F8-3E4C-4B00-917C-8F356D40B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8A04-0BF9-4774-990C-EBF72255BA4B}" type="datetime1">
              <a:rPr lang="ru-RU" smtClean="0"/>
              <a:t>09.07.2014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02F8-3E4C-4B00-917C-8F356D40B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3EA0-1F06-4D10-A72F-43E2EC045998}" type="datetime1">
              <a:rPr lang="ru-RU" smtClean="0"/>
              <a:t>09.07.2014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02F8-3E4C-4B00-917C-8F356D40B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B1639-BC25-4C80-ABB3-94322C8C8290}" type="datetime1">
              <a:rPr lang="ru-RU" smtClean="0"/>
              <a:t>09.07.2014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02F8-3E4C-4B00-917C-8F356D40B19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3" descr="C:\Users\Natulchik\Desktop\презенташка суд\суд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97" y="5949279"/>
            <a:ext cx="1263940" cy="89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 userDrawn="1"/>
        </p:nvSpPr>
        <p:spPr>
          <a:xfrm>
            <a:off x="0" y="0"/>
            <a:ext cx="9144000" cy="86399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000" b="1" dirty="0" smtClean="0"/>
              <a:t>               Управление Федерального казначейства </a:t>
            </a:r>
          </a:p>
          <a:p>
            <a:pPr algn="l"/>
            <a:r>
              <a:rPr lang="ru-RU" sz="2000" b="1" dirty="0" smtClean="0"/>
              <a:t>               по Калининградской области</a:t>
            </a:r>
            <a:endParaRPr lang="ru-RU" sz="2000" b="1" dirty="0"/>
          </a:p>
        </p:txBody>
      </p:sp>
      <p:pic>
        <p:nvPicPr>
          <p:cNvPr id="15362" name="Picture 2" descr="C:\Users\Natulchik\Desktop\презенташка суд\33.950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3608" cy="86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 userDrawn="1"/>
        </p:nvSpPr>
        <p:spPr>
          <a:xfrm>
            <a:off x="5630950" y="431999"/>
            <a:ext cx="3555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http://kaliningrad.roskazna.ru/</a:t>
            </a:r>
            <a:endParaRPr lang="ru-RU" i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53AA-CBC3-47D6-9D35-FA09124F084A}" type="datetime1">
              <a:rPr lang="ru-RU" smtClean="0"/>
              <a:t>09.07.2014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02F8-3E4C-4B00-917C-8F356D40B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D0C0-75E4-4DF0-B3D2-8C7459C62D5B}" type="datetime1">
              <a:rPr lang="ru-RU" smtClean="0"/>
              <a:t>09.07.2014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002F8-3E4C-4B00-917C-8F356D40B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765236-0AD1-4ADE-A571-4A71A80C00B2}" type="datetime1">
              <a:rPr lang="ru-RU" smtClean="0"/>
              <a:t>09.07.2014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50002F8-3E4C-4B00-917C-8F356D40B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Natulchik\Desktop\презенташка суд\су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866" y="4952026"/>
            <a:ext cx="2521596" cy="179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9335" y="1792079"/>
            <a:ext cx="77768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«Суд </a:t>
            </a:r>
          </a:p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 коррупцией»</a:t>
            </a:r>
          </a:p>
          <a:p>
            <a:pPr algn="ctr"/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(ролевая игра)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33236" y="4529727"/>
            <a:ext cx="59046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«Самое  главное при 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всяком  государственном  строе 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– это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посредством 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законов  и 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стального распорядка устроить дело  так, чтобы 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должностным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лицам  </a:t>
            </a:r>
          </a:p>
          <a:p>
            <a:pPr algn="r"/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невозможно 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было  наживаться»                                                                                                                 (Аристотель)</a:t>
            </a:r>
          </a:p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 </a:t>
            </a:r>
          </a:p>
        </p:txBody>
      </p:sp>
      <p:pic>
        <p:nvPicPr>
          <p:cNvPr id="1028" name="Picture 4" descr="C:\Users\Natulchik\Desktop\презенташка суд\ввв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4625" y="1579527"/>
            <a:ext cx="1336853" cy="2733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735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2451" y="907096"/>
            <a:ext cx="66967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Классификация коррупции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20782794"/>
              </p:ext>
            </p:extLst>
          </p:nvPr>
        </p:nvGraphicFramePr>
        <p:xfrm>
          <a:off x="233059" y="1491871"/>
          <a:ext cx="8695525" cy="5314561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2970789"/>
                <a:gridCol w="5724736"/>
              </a:tblGrid>
              <a:tr h="67144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Критерий </a:t>
                      </a:r>
                      <a:r>
                        <a:rPr lang="ru-RU" sz="2000" kern="12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разделения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Виды коррупции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2457769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Глубина поражения правосознания субъектов коррупции: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1) </a:t>
                      </a:r>
                      <a:r>
                        <a:rPr lang="ru-RU" sz="2400" b="1" i="1" kern="1200" dirty="0" smtClean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«белая» 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(коррупция «по правилам»), т.е. коррупционное поведение должностных лиц не </a:t>
                      </a: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сопряженное 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 нарушением обязанностей по службе, которое зачастую прояв­ляется в виде взятки-благодарности за оказанную услугу;</a:t>
                      </a:r>
                    </a:p>
                    <a:p>
                      <a:pPr algn="l" fontAlgn="base">
                        <a:lnSpc>
                          <a:spcPct val="100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lang="ru-RU" sz="2400" b="1" i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«серая</a:t>
                      </a:r>
                      <a:r>
                        <a:rPr lang="ru-RU" sz="2400" kern="12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r>
                        <a:rPr lang="ru-RU" sz="24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2400" kern="12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т.е. коррупционное поведение, связанное с совершением дисциплинарных и административных правонарушений по службе;</a:t>
                      </a:r>
                    </a:p>
                    <a:p>
                      <a:pPr algn="l" fontAlgn="base">
                        <a:lnSpc>
                          <a:spcPct val="100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3) </a:t>
                      </a:r>
                      <a:r>
                        <a:rPr lang="ru-RU" sz="2400" b="1" i="1" kern="120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«черная»</a:t>
                      </a:r>
                      <a:r>
                        <a:rPr lang="ru-RU" sz="2400" kern="1200" dirty="0">
                          <a:solidFill>
                            <a:schemeClr val="tx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(криминальная </a:t>
                      </a: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коррупция), 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сопряжен­ная с совершением служебных преступлений или связан­ная с соучастием в организованной преступной деятельности. 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C:\Users\Natulchik\Desktop\презенташка суд\crim0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3140968"/>
            <a:ext cx="2952329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715272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10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778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Natulchik\Desktop\презенташка суд\ynxgnlzbyu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857626"/>
            <a:ext cx="4500562" cy="300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Natulchik\Desktop\презенташка суд\102587502_1_20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39" y="3868204"/>
            <a:ext cx="4636318" cy="294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61373" y="907095"/>
            <a:ext cx="66967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Классификация коррупции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04698004"/>
              </p:ext>
            </p:extLst>
          </p:nvPr>
        </p:nvGraphicFramePr>
        <p:xfrm>
          <a:off x="31169" y="1491870"/>
          <a:ext cx="8906629" cy="240792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705830"/>
                <a:gridCol w="7200799"/>
              </a:tblGrid>
              <a:tr h="650047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Критерий </a:t>
                      </a:r>
                      <a:r>
                        <a:rPr lang="ru-RU" sz="2000" kern="12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разделения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Виды коррупции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575115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По типу </a:t>
                      </a: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взаимодействия</a:t>
                      </a:r>
                      <a:endParaRPr lang="ru-RU" sz="2000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1) </a:t>
                      </a: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бытовая</a:t>
                      </a:r>
                      <a:r>
                        <a:rPr lang="ru-RU" sz="2000" b="1" i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 коррупционные отношения возникают между должностным лицом и гражданином;</a:t>
                      </a:r>
                    </a:p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2)</a:t>
                      </a:r>
                      <a:r>
                        <a:rPr lang="ru-RU" sz="200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деловая</a:t>
                      </a:r>
                      <a:r>
                        <a:rPr lang="ru-RU" sz="2000" b="1" i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коррупционные отношения возникают между должностным лицом и организацией (юридическим лицом или его представителем, а также </a:t>
                      </a: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ИП)</a:t>
                      </a:r>
                      <a:endParaRPr lang="ru-RU" sz="2000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 descr="C:\Users\Natulchik\Desktop\презенташка суд\суд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69" y="5895141"/>
            <a:ext cx="1403648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01024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11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14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907096"/>
            <a:ext cx="73896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Формы коррупционных отношений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786811162"/>
              </p:ext>
            </p:extLst>
          </p:nvPr>
        </p:nvGraphicFramePr>
        <p:xfrm>
          <a:off x="215516" y="1628800"/>
          <a:ext cx="8712968" cy="4745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786710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12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888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ulchik\Desktop\презенташка суд\08144117e993585b35e847c93a9548f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48" y="3786190"/>
            <a:ext cx="429384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atulchik\Desktop\презенташка суд\Рисунок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3857628"/>
            <a:ext cx="4032448" cy="274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920005"/>
            <a:ext cx="73896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Последствия коррупции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70826" y="1027443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Экономические</a:t>
            </a:r>
            <a:endParaRPr lang="ru-RU" sz="2400" b="1" i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0962166"/>
              </p:ext>
            </p:extLst>
          </p:nvPr>
        </p:nvGraphicFramePr>
        <p:xfrm>
          <a:off x="215516" y="1530819"/>
          <a:ext cx="8820980" cy="2295252"/>
        </p:xfrm>
        <a:graphic>
          <a:graphicData uri="http://schemas.openxmlformats.org/drawingml/2006/table">
            <a:tbl>
              <a:tblPr bandRow="1">
                <a:tableStyleId>{18603FDC-E32A-4AB5-989C-0864C3EAD2B8}</a:tableStyleId>
              </a:tblPr>
              <a:tblGrid>
                <a:gridCol w="8820980"/>
              </a:tblGrid>
              <a:tr h="312669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800" dirty="0">
                          <a:ln>
                            <a:noFill/>
                          </a:ln>
                          <a:effectLst/>
                        </a:rPr>
                        <a:t>нарушение  механизма  рыночной  </a:t>
                      </a:r>
                      <a:r>
                        <a:rPr lang="ru-RU" sz="1800" dirty="0" smtClean="0">
                          <a:ln>
                            <a:noFill/>
                          </a:ln>
                          <a:effectLst/>
                        </a:rPr>
                        <a:t>конкуренции;</a:t>
                      </a:r>
                      <a:endParaRPr lang="ru-RU" sz="1800" b="1" i="1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285750" marR="15113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800" dirty="0">
                          <a:ln>
                            <a:noFill/>
                          </a:ln>
                          <a:effectLst/>
                        </a:rPr>
                        <a:t>неэффективное  распределение  средств  государственного  бюджета</a:t>
                      </a:r>
                      <a:r>
                        <a:rPr lang="ru-RU" sz="1800" dirty="0" smtClean="0">
                          <a:ln>
                            <a:noFill/>
                          </a:ln>
                          <a:effectLst/>
                        </a:rPr>
                        <a:t>;</a:t>
                      </a:r>
                      <a:endParaRPr lang="ru-RU" sz="1800" dirty="0">
                        <a:ln>
                          <a:noFill/>
                        </a:ln>
                        <a:effectLst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948">
                <a:tc>
                  <a:txBody>
                    <a:bodyPr/>
                    <a:lstStyle/>
                    <a:p>
                      <a:pPr marL="285750" marR="15113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800" dirty="0">
                          <a:ln>
                            <a:noFill/>
                          </a:ln>
                          <a:effectLst/>
                        </a:rPr>
                        <a:t>несправедливое  распределение  доходов</a:t>
                      </a:r>
                      <a:r>
                        <a:rPr lang="ru-RU" sz="1800" dirty="0" smtClean="0">
                          <a:ln>
                            <a:noFill/>
                          </a:ln>
                          <a:effectLst/>
                        </a:rPr>
                        <a:t>;</a:t>
                      </a:r>
                      <a:endParaRPr lang="ru-RU" sz="1800" dirty="0">
                        <a:ln>
                          <a:noFill/>
                        </a:ln>
                        <a:effectLst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912">
                <a:tc>
                  <a:txBody>
                    <a:bodyPr/>
                    <a:lstStyle/>
                    <a:p>
                      <a:pPr marL="285750" marR="15113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800" dirty="0">
                          <a:ln>
                            <a:noFill/>
                          </a:ln>
                          <a:effectLst/>
                        </a:rPr>
                        <a:t>повышение  цен  на  товары  и  услуги  за  счет  так  называемых  коррупционных  «накладных  расходов»;</a:t>
                      </a:r>
                      <a:endParaRPr lang="ru-RU" sz="1800" b="1" i="1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285750" marR="15113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800" dirty="0">
                          <a:ln>
                            <a:noFill/>
                          </a:ln>
                          <a:effectLst/>
                        </a:rPr>
                        <a:t>обеспечение благоприятных  условий  для  формирования  и  развития  организованной  преступности  и  теневой  </a:t>
                      </a:r>
                      <a:r>
                        <a:rPr lang="ru-RU" sz="1800" dirty="0" smtClean="0">
                          <a:ln>
                            <a:noFill/>
                          </a:ln>
                          <a:effectLst/>
                        </a:rPr>
                        <a:t>экономики;</a:t>
                      </a:r>
                      <a:endParaRPr lang="ru-RU" sz="1800" b="1" i="1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Picture 2" descr="C:\Users\Natulchik\Desktop\презенташка суд\суд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911244"/>
            <a:ext cx="1403648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001024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13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599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74" y="735055"/>
            <a:ext cx="73896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Последствия коррупции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15193" y="875957"/>
            <a:ext cx="23936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Социальные</a:t>
            </a:r>
            <a:endParaRPr lang="ru-RU" sz="2400" b="1" i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9846073"/>
              </p:ext>
            </p:extLst>
          </p:nvPr>
        </p:nvGraphicFramePr>
        <p:xfrm>
          <a:off x="151706" y="1337622"/>
          <a:ext cx="8820980" cy="2208276"/>
        </p:xfrm>
        <a:graphic>
          <a:graphicData uri="http://schemas.openxmlformats.org/drawingml/2006/table">
            <a:tbl>
              <a:tblPr bandRow="1">
                <a:tableStyleId>{18603FDC-E32A-4AB5-989C-0864C3EAD2B8}</a:tableStyleId>
              </a:tblPr>
              <a:tblGrid>
                <a:gridCol w="8820980"/>
              </a:tblGrid>
              <a:tr h="312669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80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существенное  различие  между  объявленными  и  реальными  ценностями  и  формирует  у  членов  общество  «двойной  стандарт»  морали  и  поведения;</a:t>
                      </a:r>
                      <a:endParaRPr lang="ru-RU" sz="1800" b="1" i="1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285750" marR="15113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80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несправедливое перераспределению  жизненных  благ  в  пользу  узких  олигархических  групп;</a:t>
                      </a:r>
                      <a:endParaRPr lang="ru-RU" sz="1800" dirty="0">
                        <a:ln>
                          <a:noFill/>
                        </a:ln>
                        <a:effectLst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948">
                <a:tc>
                  <a:txBody>
                    <a:bodyPr/>
                    <a:lstStyle/>
                    <a:p>
                      <a:pPr marL="285750" marR="15113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80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дискредитация  права  как  основного  инструмента  регулирования  жизни  государства  и  общества</a:t>
                      </a:r>
                      <a:endParaRPr lang="ru-RU" sz="1800" dirty="0">
                        <a:ln>
                          <a:noFill/>
                        </a:ln>
                        <a:effectLst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Picture 2" descr="C:\Users\Natulchik\Desktop\презенташка суд\су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911244"/>
            <a:ext cx="1403648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Natulchik\Desktop\презенташка суд\гнов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895" y="3573016"/>
            <a:ext cx="4309154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Natulchik\Desktop\презенташка суд\29e768737e1b9dd0a3d8d11c95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3092" y="3573017"/>
            <a:ext cx="4471105" cy="312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858148" y="6215082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14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219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20005"/>
            <a:ext cx="73896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Последствия коррупции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26134" y="1027443"/>
            <a:ext cx="276229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Политические</a:t>
            </a:r>
            <a:endParaRPr lang="ru-RU" sz="2400" b="1" i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31471676"/>
              </p:ext>
            </p:extLst>
          </p:nvPr>
        </p:nvGraphicFramePr>
        <p:xfrm>
          <a:off x="215516" y="1530819"/>
          <a:ext cx="8820980" cy="1495044"/>
        </p:xfrm>
        <a:graphic>
          <a:graphicData uri="http://schemas.openxmlformats.org/drawingml/2006/table">
            <a:tbl>
              <a:tblPr bandRow="1">
                <a:tableStyleId>{18603FDC-E32A-4AB5-989C-0864C3EAD2B8}</a:tableStyleId>
              </a:tblPr>
              <a:tblGrid>
                <a:gridCol w="8820980"/>
              </a:tblGrid>
              <a:tr h="312669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ru-RU" sz="180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смещение  целей  политики  от  общенациональных  к  обеспечению  властвования  олигархических  кланов  и  группировок;</a:t>
                      </a:r>
                      <a:endParaRPr lang="ru-RU" sz="180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285750" marR="15113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80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подрыв  престижа  страны  на  международной  арене,  способствует  ее  политической  и  экономической  изоляции;</a:t>
                      </a:r>
                      <a:endParaRPr lang="ru-RU" sz="1800" dirty="0">
                        <a:ln>
                          <a:noFill/>
                        </a:ln>
                        <a:effectLst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948">
                <a:tc>
                  <a:txBody>
                    <a:bodyPr/>
                    <a:lstStyle/>
                    <a:p>
                      <a:pPr marL="285750" marR="151130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ru-RU" sz="180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снижение  доверия общества  к  власти</a:t>
                      </a:r>
                      <a:endParaRPr lang="ru-RU" sz="1800" dirty="0">
                        <a:ln>
                          <a:noFill/>
                        </a:ln>
                        <a:effectLst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Picture 2" descr="C:\Users\Natulchik\Desktop\презенташка суд\су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911244"/>
            <a:ext cx="1403648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atulchik\Desktop\презенташка суд\p16kum3q29fmk169k1i4s41girb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359" y="3097908"/>
            <a:ext cx="4428001" cy="365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Natulchik\Desktop\презенташка суд\а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3082" y="3097908"/>
            <a:ext cx="4551406" cy="365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786710" y="6286520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15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506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Natulchik\Desktop\презенташка суд\65943212_shiv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527" y="2188887"/>
            <a:ext cx="3205336" cy="440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67070" y="1035760"/>
            <a:ext cx="49685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Психология коррупции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7840" y="1620535"/>
            <a:ext cx="36247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Взяткополучатель</a:t>
            </a:r>
            <a:endParaRPr lang="ru-RU" sz="2800" b="1" i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5" name="Picture 5" descr="C:\Users\Natulchik\Desktop\презенташка суд\1109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9637" y="2143755"/>
            <a:ext cx="3114675" cy="445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196287" y="1665667"/>
            <a:ext cx="28151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i="1" cap="none" spc="0" dirty="0" smtClean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Взяткодатель</a:t>
            </a:r>
            <a:endParaRPr lang="ru-RU" sz="2800" b="1" i="1" cap="none" spc="0" dirty="0">
              <a:ln w="11430"/>
              <a:solidFill>
                <a:srgbClr val="00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6" name="Picture 6" descr="C:\Users\Natulchik\Desktop\презенташка суд\Безимени-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16" y="4857760"/>
            <a:ext cx="2601774" cy="170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Двойная стрелка влево/вправо 19"/>
          <p:cNvSpPr/>
          <p:nvPr/>
        </p:nvSpPr>
        <p:spPr>
          <a:xfrm>
            <a:off x="3292743" y="2127695"/>
            <a:ext cx="2601774" cy="1440160"/>
          </a:xfrm>
          <a:prstGeom prst="leftRightArrow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«легкие» деньги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Двойная стрелка влево/вправо 25"/>
          <p:cNvSpPr/>
          <p:nvPr/>
        </p:nvSpPr>
        <p:spPr>
          <a:xfrm>
            <a:off x="3292743" y="3488516"/>
            <a:ext cx="2601774" cy="1440160"/>
          </a:xfrm>
          <a:prstGeom prst="leftRightArrow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проблемы</a:t>
            </a:r>
            <a:endParaRPr lang="ru-RU" sz="24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858148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16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70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57422" y="857232"/>
            <a:ext cx="49685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Психология коррупции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389" name="Picture 5" descr="C:\Users\Natulchik\Desktop\презенташка суд\688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66" y="4286256"/>
            <a:ext cx="4133892" cy="257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Natulchik\Desktop\презенташка суд\Безимени-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4966" y="1714488"/>
            <a:ext cx="3406586" cy="436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презенташка суд\91516112_poteryaludovolstvie20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736"/>
            <a:ext cx="4143404" cy="2900383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715272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17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18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87726" y="1082949"/>
            <a:ext cx="49685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Борьба с коррупцией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830" y="1633090"/>
            <a:ext cx="898034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spc="50" dirty="0" smtClean="0">
                <a:ln w="11430"/>
                <a:solidFill>
                  <a:schemeClr val="accent2">
                    <a:lumMod val="50000"/>
                  </a:schemeClr>
                </a:solidFill>
              </a:rPr>
              <a:t>1) К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онтроль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за крупными расходами должностных лиц</a:t>
            </a:r>
            <a:endParaRPr lang="ru-RU" sz="2400" b="1" i="1" cap="none" spc="50" dirty="0">
              <a:ln w="11430"/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50" name="Picture 6" descr="C:\Users\Natulchik\Desktop\презенташка суд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20888"/>
            <a:ext cx="3505572" cy="350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Natulchik\Desktop\презенташка суд\Справка-о-доходах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7224" y="2062109"/>
            <a:ext cx="4570400" cy="4535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858148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18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858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509" y="1028807"/>
            <a:ext cx="49685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Борьба с коррупцией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8501" y="1521166"/>
            <a:ext cx="784702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spc="50" dirty="0" smtClean="0">
                <a:ln w="11430"/>
                <a:solidFill>
                  <a:schemeClr val="accent2">
                    <a:lumMod val="50000"/>
                  </a:schemeClr>
                </a:solidFill>
              </a:rPr>
              <a:t>2) Новый закон о проведении </a:t>
            </a:r>
            <a:r>
              <a:rPr lang="ru-RU" sz="2400" b="1" i="1" spc="50" dirty="0" err="1" smtClean="0">
                <a:ln w="11430"/>
                <a:solidFill>
                  <a:schemeClr val="accent2">
                    <a:lumMod val="50000"/>
                  </a:schemeClr>
                </a:solidFill>
              </a:rPr>
              <a:t>госзакупок</a:t>
            </a:r>
            <a:r>
              <a:rPr lang="ru-RU" sz="2400" b="1" i="1" spc="50" dirty="0" smtClean="0">
                <a:ln w="11430"/>
                <a:solidFill>
                  <a:schemeClr val="accent2">
                    <a:lumMod val="50000"/>
                  </a:schemeClr>
                </a:solidFill>
              </a:rPr>
              <a:t> (44-ФЗ)</a:t>
            </a:r>
            <a:endParaRPr lang="ru-RU" sz="2400" b="1" i="1" cap="none" spc="50" dirty="0">
              <a:ln w="11430"/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170" name="Picture 2" descr="C:\Users\Natulchik\Desktop\презенташка суд\article489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999261"/>
            <a:ext cx="4176464" cy="29503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Natulchik\Desktop\презенташка суд\1285069045_r23rffdfgrd_001_resiz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9625" y="1999261"/>
            <a:ext cx="4506838" cy="295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Natulchik\Desktop\презенташка суд\пил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39780">
            <a:off x="1869814" y="4309353"/>
            <a:ext cx="5002785" cy="244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858148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19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873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2057603950"/>
              </p:ext>
            </p:extLst>
          </p:nvPr>
        </p:nvGraphicFramePr>
        <p:xfrm>
          <a:off x="179512" y="778569"/>
          <a:ext cx="4968552" cy="6079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C:\Users\Natulchik\Desktop\презенташка суд\157074_30711_bi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5891" y="1679343"/>
            <a:ext cx="3672408" cy="419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Natulchik\Desktop\презенташка суд\PaperMoney25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9817" y="847252"/>
            <a:ext cx="1664183" cy="16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715272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73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39483" y="975990"/>
            <a:ext cx="49685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Борьба с коррупцией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53261" y="1521166"/>
            <a:ext cx="703750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spc="50" dirty="0">
                <a:ln w="11430"/>
                <a:solidFill>
                  <a:schemeClr val="accent2">
                    <a:lumMod val="50000"/>
                  </a:schemeClr>
                </a:solidFill>
              </a:rPr>
              <a:t>3) Антикоррупционная экспертиза законов</a:t>
            </a:r>
          </a:p>
        </p:txBody>
      </p:sp>
      <p:pic>
        <p:nvPicPr>
          <p:cNvPr id="8194" name="Picture 2" descr="C:\Users\Natulchik\Desktop\презенташка суд\37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71" y="2094828"/>
            <a:ext cx="3226958" cy="276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Natulchik\Desktop\презенташка суд\196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5716" y="2068351"/>
            <a:ext cx="5715000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Презенташки\3d клипарт\control_podradchikov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812" y="4830783"/>
            <a:ext cx="266700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929586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20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715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509" y="940724"/>
            <a:ext cx="49685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Борьба с коррупцией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4332" y="1521166"/>
            <a:ext cx="88953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spc="50" dirty="0" smtClean="0">
                <a:ln w="11430"/>
                <a:solidFill>
                  <a:schemeClr val="accent2">
                    <a:lumMod val="50000"/>
                  </a:schemeClr>
                </a:solidFill>
              </a:rPr>
              <a:t>4) Отбор кандидатов на государственные должности</a:t>
            </a:r>
            <a:endParaRPr lang="ru-RU" sz="2400" b="1" i="1" spc="50" dirty="0">
              <a:ln w="11430"/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9" name="Picture 3" descr="C:\Users\Natulchik\Desktop\презенташка суд\5ba0ce4fb25e6baf97c680536d74046a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838" y="2204864"/>
            <a:ext cx="4825985" cy="432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Natulchik\Desktop\презенташка суд\vzyatki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9559" y="3990509"/>
            <a:ext cx="3940157" cy="253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Natulchik\Desktop\презенташка суд\Безимени-3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7898" y="1663157"/>
            <a:ext cx="2863478" cy="248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786710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21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550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509" y="940724"/>
            <a:ext cx="49685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Борьба с коррупцией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5720" y="1521166"/>
            <a:ext cx="741260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spc="50" dirty="0" smtClean="0">
                <a:ln w="11430"/>
                <a:solidFill>
                  <a:schemeClr val="accent2">
                    <a:lumMod val="50000"/>
                  </a:schemeClr>
                </a:solidFill>
              </a:rPr>
              <a:t>5) </a:t>
            </a:r>
            <a:r>
              <a:rPr lang="ru-RU" sz="2400" i="1" dirty="0" smtClean="0"/>
              <a:t>Повышение </a:t>
            </a:r>
            <a:r>
              <a:rPr lang="ru-RU" sz="2400" i="1" dirty="0"/>
              <a:t>уровня правосознания в обществе</a:t>
            </a:r>
            <a:endParaRPr lang="ru-RU" sz="2400" b="1" i="1" spc="50" dirty="0">
              <a:ln w="11430"/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43" name="Picture 3" descr="C:\Users\Natulchik\Desktop\презенташка суд\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786" y="2038257"/>
            <a:ext cx="3321406" cy="4703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Natulchik\Desktop\презенташка суд\13691611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7749" y="4389812"/>
            <a:ext cx="3929212" cy="233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Natulchik\Desktop\презенташка суд\стоп-корупция-570x3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5361" y="1982831"/>
            <a:ext cx="4141600" cy="232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Natulchik\Desktop\презенташка суд\i.jpeg 1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119129"/>
            <a:ext cx="2808833" cy="2377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858148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22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30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4786" y="940724"/>
            <a:ext cx="876171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Ответственность за коррупционные правонарушения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1444233"/>
            <a:ext cx="6480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КТО МОЖЕТ БЫТЬ ПРИВЛЕЧЕН К УГОЛОВНОЙ ОТВЕТСТВЕННОСТИ ЗА ПОЛУЧЕНИЕ (ДАЧУ) ВЗЯТКИ?</a:t>
            </a:r>
          </a:p>
          <a:p>
            <a:r>
              <a:rPr lang="ru-RU" dirty="0"/>
              <a:t> 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04924" y="2218332"/>
            <a:ext cx="313098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Взяткополучатель</a:t>
            </a:r>
            <a:endParaRPr lang="ru-RU" sz="2400" b="1" i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00192" y="2218332"/>
            <a:ext cx="243688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Взятко</a:t>
            </a:r>
            <a:r>
              <a:rPr lang="ru-RU" sz="2400" b="1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датель</a:t>
            </a:r>
            <a:endParaRPr lang="ru-RU" sz="2400" b="1" i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66903" y="3027806"/>
            <a:ext cx="46346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Посредник </a:t>
            </a:r>
          </a:p>
          <a:p>
            <a:pPr algn="ctr"/>
            <a:r>
              <a:rPr lang="ru-RU" sz="2400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(при получении-даче взятки)</a:t>
            </a:r>
            <a:endParaRPr lang="ru-RU" sz="2400" b="1" i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9079538">
            <a:off x="2819447" y="2552795"/>
            <a:ext cx="399421" cy="9502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665763" y="2261418"/>
            <a:ext cx="2247037" cy="4185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2721743">
            <a:off x="6200088" y="2539623"/>
            <a:ext cx="404110" cy="97636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73" name="Picture 9" descr="C:\Users\Natulchik\Desktop\презенташка суд\2014-02-28_05-37-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5930" y="3939187"/>
            <a:ext cx="6061806" cy="288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715272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23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846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Natulchik\Desktop\презенташка суд\су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786" y="5733256"/>
            <a:ext cx="1403648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:\Inform\МОЛОДЕЖЬ\РАБОЧАЯ VIP ПАПКА\Коррупция\фото коррупции\full_Vidivzyato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79635"/>
            <a:ext cx="9144000" cy="6078365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643834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24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078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498" y="910461"/>
            <a:ext cx="876171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339" name="Picture 3" descr="C:\Users\Natulchik\Desktop\презенташка суд\535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8711" y="1700808"/>
            <a:ext cx="511468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Natulchik\Desktop\презенташка суд\rbyxswqfrkeckwgaza ezgztsyxcxx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514775"/>
            <a:ext cx="2322400" cy="222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Natulchik\Desktop\презенташка суд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231704"/>
            <a:ext cx="396240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786710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25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193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0433" y="1030509"/>
            <a:ext cx="669674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 коррупции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3103" y="1676840"/>
            <a:ext cx="3198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XXIV</a:t>
            </a:r>
            <a:r>
              <a:rPr lang="en-US" sz="2800" b="1" baseline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baseline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до н.э.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95360" y="1676840"/>
            <a:ext cx="61269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Первое упоминание о мздоимстве</a:t>
            </a:r>
            <a:endParaRPr lang="ru-RU" sz="2800" b="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Users\Natulchik\Desktop\презенташка суд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007" y="2216211"/>
            <a:ext cx="1256323" cy="169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464728" y="2344285"/>
            <a:ext cx="7067711" cy="83099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Царь </a:t>
            </a:r>
            <a:r>
              <a:rPr lang="ru-RU" sz="2400" i="1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Урукагина</a:t>
            </a:r>
            <a:r>
              <a:rPr lang="ru-RU" sz="2400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реформа </a:t>
            </a:r>
            <a:r>
              <a:rPr lang="ru-RU" sz="2400" i="1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госуправления</a:t>
            </a:r>
            <a:r>
              <a:rPr lang="ru-RU" sz="2400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злоупотребления чиновников</a:t>
            </a:r>
            <a:endParaRPr lang="ru-RU" sz="2400" b="0" i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0" name="Picture 4" descr="C:\Users\Natulchik\Desktop\презенташка суд\A29-30_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335" y="4060197"/>
            <a:ext cx="3209859" cy="271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500430" y="5500702"/>
            <a:ext cx="5329406" cy="83099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Упадок античности в Римской империи – апогей коррупции</a:t>
            </a:r>
            <a:endParaRPr lang="ru-RU" sz="2400" b="0" i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3929058" y="3214686"/>
            <a:ext cx="4810398" cy="2181385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  <a:p>
            <a:pPr algn="ctr"/>
            <a:r>
              <a:rPr lang="ru-RU" sz="2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sz="2400" b="1" i="1" u="sng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corrumpere</a:t>
            </a:r>
            <a:r>
              <a:rPr lang="ru-RU" sz="2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en-US" sz="2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«растлевать» «портить» «повреждать»</a:t>
            </a:r>
            <a:r>
              <a:rPr lang="en-US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786710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73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49400" y="926233"/>
            <a:ext cx="66967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 коррупции в России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869147"/>
              </p:ext>
            </p:extLst>
          </p:nvPr>
        </p:nvGraphicFramePr>
        <p:xfrm>
          <a:off x="113667" y="1660710"/>
          <a:ext cx="5940152" cy="486684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22644"/>
                <a:gridCol w="4217508"/>
              </a:tblGrid>
              <a:tr h="68884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Время правления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Этапы развития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dirty="0" smtClean="0"/>
                        <a:t>коррупции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88843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Иван Грозный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Отмена</a:t>
                      </a:r>
                      <a:r>
                        <a:rPr lang="ru-RU" sz="1800" b="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«кормлений» чиновников, смертная казнь за взятки</a:t>
                      </a:r>
                      <a:endParaRPr lang="ru-RU" sz="1800" b="0" dirty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965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Петр </a:t>
                      </a:r>
                      <a:r>
                        <a:rPr lang="en-US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Фиксированная зарплата чиновникам. Наказания за взятки</a:t>
                      </a:r>
                      <a:endParaRPr lang="ru-RU" sz="1800" b="0" dirty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88843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Екатерина</a:t>
                      </a:r>
                      <a:r>
                        <a:rPr lang="ru-RU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II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Отмена смертной казни за взятку. Повышение</a:t>
                      </a:r>
                      <a:r>
                        <a:rPr lang="ru-RU" sz="1800" b="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зарплаты чиновникам</a:t>
                      </a:r>
                      <a:endParaRPr lang="ru-RU" sz="1800" b="0" dirty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96734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Сталин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Смертная</a:t>
                      </a:r>
                      <a:r>
                        <a:rPr lang="ru-RU" sz="1800" b="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казнь за злоупотребление служебным положением. </a:t>
                      </a:r>
                    </a:p>
                    <a:p>
                      <a:r>
                        <a:rPr lang="ru-RU" sz="1800" b="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Образование номенклатуры</a:t>
                      </a:r>
                      <a:endParaRPr lang="ru-RU" sz="1800" b="0" dirty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Хрущев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Отмена системы «конвертов» </a:t>
                      </a:r>
                      <a:endParaRPr lang="ru-RU" sz="1800" b="0" dirty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88843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Наше время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Уголовная ответственность</a:t>
                      </a:r>
                      <a:r>
                        <a:rPr lang="ru-RU" sz="1800" b="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за коррупцию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C:\Users\Natulchik\Desktop\презенташка суд\120607004_pos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0835" y="2161031"/>
            <a:ext cx="3013616" cy="215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Natulchik\Desktop\презенташка суд\8745ef0d9549a1340b9d7eadabc91af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0383" y="4336548"/>
            <a:ext cx="2992979" cy="197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Natulchik\Desktop\презенташка суд\zaraboto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6876" y="1008042"/>
            <a:ext cx="1101465" cy="110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858148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034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23628" y="980728"/>
            <a:ext cx="66967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Причины коррупции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434554111"/>
              </p:ext>
            </p:extLst>
          </p:nvPr>
        </p:nvGraphicFramePr>
        <p:xfrm>
          <a:off x="89755" y="1565503"/>
          <a:ext cx="8964488" cy="5229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29586" y="6286520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5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417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23628" y="980728"/>
            <a:ext cx="66967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Причины коррупции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242623906"/>
              </p:ext>
            </p:extLst>
          </p:nvPr>
        </p:nvGraphicFramePr>
        <p:xfrm>
          <a:off x="89755" y="1565503"/>
          <a:ext cx="8964488" cy="5229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15272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6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05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2451" y="907096"/>
            <a:ext cx="66967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Классификация коррупции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082505"/>
              </p:ext>
            </p:extLst>
          </p:nvPr>
        </p:nvGraphicFramePr>
        <p:xfrm>
          <a:off x="323528" y="1700808"/>
          <a:ext cx="8568952" cy="4973876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512467"/>
                <a:gridCol w="5056485"/>
              </a:tblGrid>
              <a:tr h="454434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Критерий </a:t>
                      </a:r>
                      <a:r>
                        <a:rPr lang="ru-RU" sz="2000" kern="12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разделения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Виды коррупции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4519442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Степень централизации коррупционных отношений: 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1)</a:t>
                      </a:r>
                      <a:r>
                        <a:rPr lang="ru-RU" sz="200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децентрализованная </a:t>
                      </a:r>
                      <a:r>
                        <a:rPr lang="ru-RU" sz="2000" b="0" i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коррупция</a:t>
                      </a: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(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каждый коррупционер действует по собственной инициативе);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 fontAlgn="base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2) </a:t>
                      </a: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централизованная </a:t>
                      </a:r>
                      <a:r>
                        <a:rPr lang="ru-RU" sz="2000" b="0" i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коррупция:</a:t>
                      </a: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endParaRPr lang="ru-RU" sz="2000" b="1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 fontAlgn="base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- 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«снизу вверх» (средства, полученные от коррупционных сделок, собираются нижестоящими чиновниками и после распределяются между ними и вышестоящими</a:t>
                      </a: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);</a:t>
                      </a:r>
                    </a:p>
                    <a:p>
                      <a:pPr algn="l" fontAlgn="base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- 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«сверху вниз» (взятки, регулярно собираемые высшими чиновниками, частично передаются их подчиненным) 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Natulchik\Desktop\презенташка суд\Лишившись-мзд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3379371" cy="352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643834" y="6492875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7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048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9169309"/>
              </p:ext>
            </p:extLst>
          </p:nvPr>
        </p:nvGraphicFramePr>
        <p:xfrm>
          <a:off x="188334" y="1491871"/>
          <a:ext cx="8784976" cy="163576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303546"/>
                <a:gridCol w="5481430"/>
              </a:tblGrid>
              <a:tr h="374385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Критерий </a:t>
                      </a:r>
                      <a:r>
                        <a:rPr lang="ru-RU" sz="2000" kern="12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разделения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Виды коррупции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814194">
                <a:tc>
                  <a:txBody>
                    <a:bodyPr/>
                    <a:lstStyle/>
                    <a:p>
                      <a:pPr marL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Степень регулярности коррупционных связей: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1) </a:t>
                      </a:r>
                      <a:r>
                        <a:rPr lang="ru-RU" sz="2000" b="1" i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эпизодическая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коррупция;</a:t>
                      </a:r>
                    </a:p>
                    <a:p>
                      <a:pPr marL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lang="ru-RU" sz="2000" b="1" i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систематическая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(институциональная) </a:t>
                      </a: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коррупция</a:t>
                      </a:r>
                      <a:endParaRPr lang="ru-RU" sz="2000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32451" y="907096"/>
            <a:ext cx="66967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Классификация коррупции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Natulchik\Desktop\презенташка суд\34759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42" y="3143248"/>
            <a:ext cx="5623098" cy="351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786710" y="6572272"/>
            <a:ext cx="1828800" cy="285728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8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16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2451" y="907096"/>
            <a:ext cx="66967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Классификация коррупции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0035199"/>
              </p:ext>
            </p:extLst>
          </p:nvPr>
        </p:nvGraphicFramePr>
        <p:xfrm>
          <a:off x="323528" y="1491870"/>
          <a:ext cx="8631098" cy="5249498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248472"/>
                <a:gridCol w="4382626"/>
              </a:tblGrid>
              <a:tr h="64368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Критерий </a:t>
                      </a:r>
                      <a:r>
                        <a:rPr lang="ru-RU" sz="2000" kern="12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разделения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Виды коррупции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4605809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В зависимости от ветви власти: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619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  <a:buAutoNum type="arabicParenR"/>
                      </a:pPr>
                      <a:r>
                        <a:rPr lang="ru-RU" sz="2000" b="1" i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административная</a:t>
                      </a: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коррупция (в исполнительных 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органах власти</a:t>
                      </a: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mar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  <a:buNone/>
                      </a:pPr>
                      <a:endParaRPr lang="ru-RU" sz="2000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lang="ru-RU" sz="2000" b="1" i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парламентская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коррупция (коррупция в законодательных (представительных) органах государственной власти</a:t>
                      </a:r>
                      <a:r>
                        <a:rPr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marL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3) </a:t>
                      </a:r>
                      <a:r>
                        <a:rPr lang="ru-RU" sz="2000" b="1" i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судебная</a:t>
                      </a:r>
                      <a:r>
                        <a:rPr lang="ru-RU" sz="20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коррупция (коррупция в судебных органах</a:t>
                      </a:r>
                      <a:r>
                        <a:rPr lang="ru-RU" sz="18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Natulchik\Desktop\презенташка суд\politic6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1" y="2636912"/>
            <a:ext cx="3456384" cy="3901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643834" y="6286520"/>
            <a:ext cx="1828800" cy="365125"/>
          </a:xfrm>
        </p:spPr>
        <p:txBody>
          <a:bodyPr/>
          <a:lstStyle/>
          <a:p>
            <a:fld id="{D50002F8-3E4C-4B00-917C-8F356D40B195}" type="slidenum">
              <a:rPr lang="ru-RU" smtClean="0">
                <a:solidFill>
                  <a:schemeClr val="tx1"/>
                </a:solidFill>
              </a:rPr>
              <a:pPr/>
              <a:t>9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915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947</TotalTime>
  <Words>820</Words>
  <Application>Microsoft Office PowerPoint</Application>
  <PresentationFormat>Экран (4:3)</PresentationFormat>
  <Paragraphs>185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Митрошина Наталья Владимировна</cp:lastModifiedBy>
  <cp:revision>75</cp:revision>
  <dcterms:created xsi:type="dcterms:W3CDTF">2014-07-05T15:07:13Z</dcterms:created>
  <dcterms:modified xsi:type="dcterms:W3CDTF">2014-07-09T14:45:31Z</dcterms:modified>
</cp:coreProperties>
</file>